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Average"/>
      <p:regular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Average-regular.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swald-bold.fntdata"/><Relationship Id="rId25" Type="http://schemas.openxmlformats.org/officeDocument/2006/relationships/slide" Target="slides/slide20.xml"/><Relationship Id="rId47"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dd73fc2c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dd73fc2c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dd73fc2c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2dd73fc2c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2dd73fc2c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2dd73fc2c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dd73fc2c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2dd73fc2c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2dd73fc2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2dd73fc2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dd73fc2c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dd73fc2c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dd73fc2c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2dd73fc2c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dd73fc2c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dd73fc2c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dd73fc2c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dd73fc2c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2dd73fc2c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2dd73fc2c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dd73fc2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dd73fc2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dd73fc2c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2dd73fc2c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dd73fc2c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2dd73fc2c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dd73fc2c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dd73fc2c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2dd73fc2c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2dd73fc2c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dd73fc2c3_0_6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dd73fc2c3_0_6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2dd73fc2c3_0_6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2dd73fc2c3_0_6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dd73fc2c3_0_6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dd73fc2c3_0_6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dd73fc2c3_0_6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2dd73fc2c3_0_6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dd73fc2c3_0_6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2dd73fc2c3_0_6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dd73fc2c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2dd73fc2c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2dd73fc2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2dd73fc2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dd73fc2c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2dd73fc2c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2dd73fc2c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2dd73fc2c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dd73fc2c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dd73fc2c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2dd73fc2c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2dd73fc2c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2dd73fc2c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2dd73fc2c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2dd73fc2c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2dd73fc2c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2dd73fc2c3_0_8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2dd73fc2c3_0_8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2dd73fc2c3_0_8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2dd73fc2c3_0_8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dd73fc2c3_0_8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2dd73fc2c3_0_8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2dd73fc2c3_0_9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2dd73fc2c3_0_9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dd73fc2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dd73fc2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2dd73fc2c3_0_1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2dd73fc2c3_0_1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dd73fc2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dd73fc2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dd73fc2c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dd73fc2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dd73fc2c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dd73fc2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dd73fc2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dd73fc2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dd73fc2c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dd73fc2c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1">
  <p:cSld name="AUTOLAYOUT_1">
    <p:bg>
      <p:bgPr>
        <a:solidFill>
          <a:srgbClr val="FFFFFF"/>
        </a:solidFill>
      </p:bgPr>
    </p:bg>
    <p:spTree>
      <p:nvGrpSpPr>
        <p:cNvPr id="55" name="Shape 55"/>
        <p:cNvGrpSpPr/>
        <p:nvPr/>
      </p:nvGrpSpPr>
      <p:grpSpPr>
        <a:xfrm>
          <a:off x="0" y="0"/>
          <a:ext cx="0" cy="0"/>
          <a:chOff x="0" y="0"/>
          <a:chExt cx="0" cy="0"/>
        </a:xfrm>
      </p:grpSpPr>
      <p:sp>
        <p:nvSpPr>
          <p:cNvPr id="56" name="Google Shape;56;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zh-CN"/>
              <a:t>‹#›</a:t>
            </a:fld>
            <a:endParaRPr/>
          </a:p>
        </p:txBody>
      </p:sp>
      <p:sp>
        <p:nvSpPr>
          <p:cNvPr id="58" name="Google Shape;58;p13"/>
          <p:cNvSpPr txBox="1"/>
          <p:nvPr>
            <p:ph type="title"/>
          </p:nvPr>
        </p:nvSpPr>
        <p:spPr>
          <a:xfrm>
            <a:off x="3052088" y="1031900"/>
            <a:ext cx="3039600" cy="13887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59" name="Google Shape;59;p13"/>
          <p:cNvSpPr txBox="1"/>
          <p:nvPr>
            <p:ph idx="1" type="body"/>
          </p:nvPr>
        </p:nvSpPr>
        <p:spPr>
          <a:xfrm>
            <a:off x="3052150" y="2526322"/>
            <a:ext cx="3039600" cy="1310400"/>
          </a:xfrm>
          <a:prstGeom prst="rect">
            <a:avLst/>
          </a:prstGeom>
          <a:noFill/>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317500" lvl="1" marL="914400" algn="ctr">
              <a:lnSpc>
                <a:spcPct val="115000"/>
              </a:lnSpc>
              <a:spcBef>
                <a:spcPts val="0"/>
              </a:spcBef>
              <a:spcAft>
                <a:spcPts val="0"/>
              </a:spcAft>
              <a:buClr>
                <a:srgbClr val="FFFFFF"/>
              </a:buClr>
              <a:buSzPts val="1400"/>
              <a:buChar char="○"/>
              <a:defRPr sz="1400">
                <a:solidFill>
                  <a:srgbClr val="FFFFFF"/>
                </a:solidFill>
              </a:defRPr>
            </a:lvl2pPr>
            <a:lvl3pPr indent="-317500" lvl="2" marL="1371600" algn="ctr">
              <a:lnSpc>
                <a:spcPct val="115000"/>
              </a:lnSpc>
              <a:spcBef>
                <a:spcPts val="0"/>
              </a:spcBef>
              <a:spcAft>
                <a:spcPts val="0"/>
              </a:spcAft>
              <a:buClr>
                <a:srgbClr val="FFFFFF"/>
              </a:buClr>
              <a:buSzPts val="1400"/>
              <a:buChar char="■"/>
              <a:defRPr sz="1400">
                <a:solidFill>
                  <a:srgbClr val="FFFFFF"/>
                </a:solidFill>
              </a:defRPr>
            </a:lvl3pPr>
            <a:lvl4pPr indent="-317500" lvl="3" marL="1828800" algn="ctr">
              <a:lnSpc>
                <a:spcPct val="115000"/>
              </a:lnSpc>
              <a:spcBef>
                <a:spcPts val="0"/>
              </a:spcBef>
              <a:spcAft>
                <a:spcPts val="0"/>
              </a:spcAft>
              <a:buClr>
                <a:srgbClr val="FFFFFF"/>
              </a:buClr>
              <a:buSzPts val="1400"/>
              <a:buChar char="●"/>
              <a:defRPr sz="1400">
                <a:solidFill>
                  <a:srgbClr val="FFFFFF"/>
                </a:solidFill>
              </a:defRPr>
            </a:lvl4pPr>
            <a:lvl5pPr indent="-317500" lvl="4" marL="2286000" algn="ctr">
              <a:lnSpc>
                <a:spcPct val="115000"/>
              </a:lnSpc>
              <a:spcBef>
                <a:spcPts val="0"/>
              </a:spcBef>
              <a:spcAft>
                <a:spcPts val="0"/>
              </a:spcAft>
              <a:buClr>
                <a:srgbClr val="FFFFFF"/>
              </a:buClr>
              <a:buSzPts val="1400"/>
              <a:buChar char="○"/>
              <a:defRPr sz="1400">
                <a:solidFill>
                  <a:srgbClr val="FFFFFF"/>
                </a:solidFill>
              </a:defRPr>
            </a:lvl5pPr>
            <a:lvl6pPr indent="-317500" lvl="5" marL="2743200" algn="ctr">
              <a:lnSpc>
                <a:spcPct val="115000"/>
              </a:lnSpc>
              <a:spcBef>
                <a:spcPts val="0"/>
              </a:spcBef>
              <a:spcAft>
                <a:spcPts val="0"/>
              </a:spcAft>
              <a:buClr>
                <a:srgbClr val="FFFFFF"/>
              </a:buClr>
              <a:buSzPts val="1400"/>
              <a:buChar char="■"/>
              <a:defRPr sz="1400">
                <a:solidFill>
                  <a:srgbClr val="FFFFFF"/>
                </a:solidFill>
              </a:defRPr>
            </a:lvl6pPr>
            <a:lvl7pPr indent="-317500" lvl="6" marL="3200400" algn="ctr">
              <a:lnSpc>
                <a:spcPct val="115000"/>
              </a:lnSpc>
              <a:spcBef>
                <a:spcPts val="0"/>
              </a:spcBef>
              <a:spcAft>
                <a:spcPts val="0"/>
              </a:spcAft>
              <a:buClr>
                <a:srgbClr val="FFFFFF"/>
              </a:buClr>
              <a:buSzPts val="1400"/>
              <a:buChar char="●"/>
              <a:defRPr sz="1400">
                <a:solidFill>
                  <a:srgbClr val="FFFFFF"/>
                </a:solidFill>
              </a:defRPr>
            </a:lvl7pPr>
            <a:lvl8pPr indent="-317500" lvl="7" marL="3657600" algn="ctr">
              <a:lnSpc>
                <a:spcPct val="115000"/>
              </a:lnSpc>
              <a:spcBef>
                <a:spcPts val="0"/>
              </a:spcBef>
              <a:spcAft>
                <a:spcPts val="0"/>
              </a:spcAft>
              <a:buClr>
                <a:srgbClr val="FFFFFF"/>
              </a:buClr>
              <a:buSzPts val="1400"/>
              <a:buChar char="○"/>
              <a:defRPr sz="1400">
                <a:solidFill>
                  <a:srgbClr val="FFFFFF"/>
                </a:solidFill>
              </a:defRPr>
            </a:lvl8pPr>
            <a:lvl9pPr indent="-317500" lvl="8" marL="4114800" algn="ctr">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
  <p:cSld name="AUTOLAYOUT_2">
    <p:bg>
      <p:bgPr>
        <a:solidFill>
          <a:srgbClr val="FFFFFF"/>
        </a:solidFill>
      </p:bgPr>
    </p:bg>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zh-CN"/>
              <a:t>‹#›</a:t>
            </a:fld>
            <a:endParaRPr/>
          </a:p>
        </p:txBody>
      </p:sp>
      <p:sp>
        <p:nvSpPr>
          <p:cNvPr id="63" name="Google Shape;63;p14"/>
          <p:cNvSpPr txBox="1"/>
          <p:nvPr>
            <p:ph type="title"/>
          </p:nvPr>
        </p:nvSpPr>
        <p:spPr>
          <a:xfrm>
            <a:off x="3052088" y="1031900"/>
            <a:ext cx="3039600" cy="13887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64" name="Google Shape;64;p14"/>
          <p:cNvSpPr txBox="1"/>
          <p:nvPr>
            <p:ph idx="1" type="body"/>
          </p:nvPr>
        </p:nvSpPr>
        <p:spPr>
          <a:xfrm>
            <a:off x="3052150" y="2526322"/>
            <a:ext cx="3039600" cy="1310400"/>
          </a:xfrm>
          <a:prstGeom prst="rect">
            <a:avLst/>
          </a:prstGeom>
          <a:noFill/>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317500" lvl="1" marL="914400" algn="ctr">
              <a:lnSpc>
                <a:spcPct val="115000"/>
              </a:lnSpc>
              <a:spcBef>
                <a:spcPts val="0"/>
              </a:spcBef>
              <a:spcAft>
                <a:spcPts val="0"/>
              </a:spcAft>
              <a:buClr>
                <a:srgbClr val="FFFFFF"/>
              </a:buClr>
              <a:buSzPts val="1400"/>
              <a:buChar char="○"/>
              <a:defRPr sz="1400">
                <a:solidFill>
                  <a:srgbClr val="FFFFFF"/>
                </a:solidFill>
              </a:defRPr>
            </a:lvl2pPr>
            <a:lvl3pPr indent="-317500" lvl="2" marL="1371600" algn="ctr">
              <a:lnSpc>
                <a:spcPct val="115000"/>
              </a:lnSpc>
              <a:spcBef>
                <a:spcPts val="0"/>
              </a:spcBef>
              <a:spcAft>
                <a:spcPts val="0"/>
              </a:spcAft>
              <a:buClr>
                <a:srgbClr val="FFFFFF"/>
              </a:buClr>
              <a:buSzPts val="1400"/>
              <a:buChar char="■"/>
              <a:defRPr sz="1400">
                <a:solidFill>
                  <a:srgbClr val="FFFFFF"/>
                </a:solidFill>
              </a:defRPr>
            </a:lvl3pPr>
            <a:lvl4pPr indent="-317500" lvl="3" marL="1828800" algn="ctr">
              <a:lnSpc>
                <a:spcPct val="115000"/>
              </a:lnSpc>
              <a:spcBef>
                <a:spcPts val="0"/>
              </a:spcBef>
              <a:spcAft>
                <a:spcPts val="0"/>
              </a:spcAft>
              <a:buClr>
                <a:srgbClr val="FFFFFF"/>
              </a:buClr>
              <a:buSzPts val="1400"/>
              <a:buChar char="●"/>
              <a:defRPr sz="1400">
                <a:solidFill>
                  <a:srgbClr val="FFFFFF"/>
                </a:solidFill>
              </a:defRPr>
            </a:lvl4pPr>
            <a:lvl5pPr indent="-317500" lvl="4" marL="2286000" algn="ctr">
              <a:lnSpc>
                <a:spcPct val="115000"/>
              </a:lnSpc>
              <a:spcBef>
                <a:spcPts val="0"/>
              </a:spcBef>
              <a:spcAft>
                <a:spcPts val="0"/>
              </a:spcAft>
              <a:buClr>
                <a:srgbClr val="FFFFFF"/>
              </a:buClr>
              <a:buSzPts val="1400"/>
              <a:buChar char="○"/>
              <a:defRPr sz="1400">
                <a:solidFill>
                  <a:srgbClr val="FFFFFF"/>
                </a:solidFill>
              </a:defRPr>
            </a:lvl5pPr>
            <a:lvl6pPr indent="-317500" lvl="5" marL="2743200" algn="ctr">
              <a:lnSpc>
                <a:spcPct val="115000"/>
              </a:lnSpc>
              <a:spcBef>
                <a:spcPts val="0"/>
              </a:spcBef>
              <a:spcAft>
                <a:spcPts val="0"/>
              </a:spcAft>
              <a:buClr>
                <a:srgbClr val="FFFFFF"/>
              </a:buClr>
              <a:buSzPts val="1400"/>
              <a:buChar char="■"/>
              <a:defRPr sz="1400">
                <a:solidFill>
                  <a:srgbClr val="FFFFFF"/>
                </a:solidFill>
              </a:defRPr>
            </a:lvl6pPr>
            <a:lvl7pPr indent="-317500" lvl="6" marL="3200400" algn="ctr">
              <a:lnSpc>
                <a:spcPct val="115000"/>
              </a:lnSpc>
              <a:spcBef>
                <a:spcPts val="0"/>
              </a:spcBef>
              <a:spcAft>
                <a:spcPts val="0"/>
              </a:spcAft>
              <a:buClr>
                <a:srgbClr val="FFFFFF"/>
              </a:buClr>
              <a:buSzPts val="1400"/>
              <a:buChar char="●"/>
              <a:defRPr sz="1400">
                <a:solidFill>
                  <a:srgbClr val="FFFFFF"/>
                </a:solidFill>
              </a:defRPr>
            </a:lvl7pPr>
            <a:lvl8pPr indent="-317500" lvl="7" marL="3657600" algn="ctr">
              <a:lnSpc>
                <a:spcPct val="115000"/>
              </a:lnSpc>
              <a:spcBef>
                <a:spcPts val="0"/>
              </a:spcBef>
              <a:spcAft>
                <a:spcPts val="0"/>
              </a:spcAft>
              <a:buClr>
                <a:srgbClr val="FFFFFF"/>
              </a:buClr>
              <a:buSzPts val="1400"/>
              <a:buChar char="○"/>
              <a:defRPr sz="1400">
                <a:solidFill>
                  <a:srgbClr val="FFFFFF"/>
                </a:solidFill>
              </a:defRPr>
            </a:lvl8pPr>
            <a:lvl9pPr indent="-317500" lvl="8" marL="4114800" algn="ctr">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2">
  <p:cSld name="AUTOLAYOUT_3">
    <p:bg>
      <p:bgPr>
        <a:solidFill>
          <a:srgbClr val="FFFFFF"/>
        </a:solidFill>
      </p:bgPr>
    </p:bg>
    <p:spTree>
      <p:nvGrpSpPr>
        <p:cNvPr id="65" name="Shape 65"/>
        <p:cNvGrpSpPr/>
        <p:nvPr/>
      </p:nvGrpSpPr>
      <p:grpSpPr>
        <a:xfrm>
          <a:off x="0" y="0"/>
          <a:ext cx="0" cy="0"/>
          <a:chOff x="0" y="0"/>
          <a:chExt cx="0" cy="0"/>
        </a:xfrm>
      </p:grpSpPr>
      <p:sp>
        <p:nvSpPr>
          <p:cNvPr id="66" name="Google Shape;66;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zh-CN"/>
              <a:t>‹#›</a:t>
            </a:fld>
            <a:endParaRPr/>
          </a:p>
        </p:txBody>
      </p:sp>
      <p:sp>
        <p:nvSpPr>
          <p:cNvPr id="68" name="Google Shape;68;p15"/>
          <p:cNvSpPr txBox="1"/>
          <p:nvPr>
            <p:ph type="title"/>
          </p:nvPr>
        </p:nvSpPr>
        <p:spPr>
          <a:xfrm>
            <a:off x="3052088" y="1031900"/>
            <a:ext cx="3039600" cy="13887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69" name="Google Shape;69;p15"/>
          <p:cNvSpPr txBox="1"/>
          <p:nvPr>
            <p:ph idx="1" type="body"/>
          </p:nvPr>
        </p:nvSpPr>
        <p:spPr>
          <a:xfrm>
            <a:off x="3052150" y="2526322"/>
            <a:ext cx="3039600" cy="1310400"/>
          </a:xfrm>
          <a:prstGeom prst="rect">
            <a:avLst/>
          </a:prstGeom>
          <a:noFill/>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317500" lvl="1" marL="914400" algn="ctr">
              <a:lnSpc>
                <a:spcPct val="115000"/>
              </a:lnSpc>
              <a:spcBef>
                <a:spcPts val="0"/>
              </a:spcBef>
              <a:spcAft>
                <a:spcPts val="0"/>
              </a:spcAft>
              <a:buClr>
                <a:srgbClr val="FFFFFF"/>
              </a:buClr>
              <a:buSzPts val="1400"/>
              <a:buChar char="○"/>
              <a:defRPr sz="1400">
                <a:solidFill>
                  <a:srgbClr val="FFFFFF"/>
                </a:solidFill>
              </a:defRPr>
            </a:lvl2pPr>
            <a:lvl3pPr indent="-317500" lvl="2" marL="1371600" algn="ctr">
              <a:lnSpc>
                <a:spcPct val="115000"/>
              </a:lnSpc>
              <a:spcBef>
                <a:spcPts val="0"/>
              </a:spcBef>
              <a:spcAft>
                <a:spcPts val="0"/>
              </a:spcAft>
              <a:buClr>
                <a:srgbClr val="FFFFFF"/>
              </a:buClr>
              <a:buSzPts val="1400"/>
              <a:buChar char="■"/>
              <a:defRPr sz="1400">
                <a:solidFill>
                  <a:srgbClr val="FFFFFF"/>
                </a:solidFill>
              </a:defRPr>
            </a:lvl3pPr>
            <a:lvl4pPr indent="-317500" lvl="3" marL="1828800" algn="ctr">
              <a:lnSpc>
                <a:spcPct val="115000"/>
              </a:lnSpc>
              <a:spcBef>
                <a:spcPts val="0"/>
              </a:spcBef>
              <a:spcAft>
                <a:spcPts val="0"/>
              </a:spcAft>
              <a:buClr>
                <a:srgbClr val="FFFFFF"/>
              </a:buClr>
              <a:buSzPts val="1400"/>
              <a:buChar char="●"/>
              <a:defRPr sz="1400">
                <a:solidFill>
                  <a:srgbClr val="FFFFFF"/>
                </a:solidFill>
              </a:defRPr>
            </a:lvl4pPr>
            <a:lvl5pPr indent="-317500" lvl="4" marL="2286000" algn="ctr">
              <a:lnSpc>
                <a:spcPct val="115000"/>
              </a:lnSpc>
              <a:spcBef>
                <a:spcPts val="0"/>
              </a:spcBef>
              <a:spcAft>
                <a:spcPts val="0"/>
              </a:spcAft>
              <a:buClr>
                <a:srgbClr val="FFFFFF"/>
              </a:buClr>
              <a:buSzPts val="1400"/>
              <a:buChar char="○"/>
              <a:defRPr sz="1400">
                <a:solidFill>
                  <a:srgbClr val="FFFFFF"/>
                </a:solidFill>
              </a:defRPr>
            </a:lvl5pPr>
            <a:lvl6pPr indent="-317500" lvl="5" marL="2743200" algn="ctr">
              <a:lnSpc>
                <a:spcPct val="115000"/>
              </a:lnSpc>
              <a:spcBef>
                <a:spcPts val="0"/>
              </a:spcBef>
              <a:spcAft>
                <a:spcPts val="0"/>
              </a:spcAft>
              <a:buClr>
                <a:srgbClr val="FFFFFF"/>
              </a:buClr>
              <a:buSzPts val="1400"/>
              <a:buChar char="■"/>
              <a:defRPr sz="1400">
                <a:solidFill>
                  <a:srgbClr val="FFFFFF"/>
                </a:solidFill>
              </a:defRPr>
            </a:lvl6pPr>
            <a:lvl7pPr indent="-317500" lvl="6" marL="3200400" algn="ctr">
              <a:lnSpc>
                <a:spcPct val="115000"/>
              </a:lnSpc>
              <a:spcBef>
                <a:spcPts val="0"/>
              </a:spcBef>
              <a:spcAft>
                <a:spcPts val="0"/>
              </a:spcAft>
              <a:buClr>
                <a:srgbClr val="FFFFFF"/>
              </a:buClr>
              <a:buSzPts val="1400"/>
              <a:buChar char="●"/>
              <a:defRPr sz="1400">
                <a:solidFill>
                  <a:srgbClr val="FFFFFF"/>
                </a:solidFill>
              </a:defRPr>
            </a:lvl7pPr>
            <a:lvl8pPr indent="-317500" lvl="7" marL="3657600" algn="ctr">
              <a:lnSpc>
                <a:spcPct val="115000"/>
              </a:lnSpc>
              <a:spcBef>
                <a:spcPts val="0"/>
              </a:spcBef>
              <a:spcAft>
                <a:spcPts val="0"/>
              </a:spcAft>
              <a:buClr>
                <a:srgbClr val="FFFFFF"/>
              </a:buClr>
              <a:buSzPts val="1400"/>
              <a:buChar char="○"/>
              <a:defRPr sz="1400">
                <a:solidFill>
                  <a:srgbClr val="FFFFFF"/>
                </a:solidFill>
              </a:defRPr>
            </a:lvl8pPr>
            <a:lvl9pPr indent="-317500" lvl="8" marL="4114800" algn="ctr">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3">
  <p:cSld name="AUTOLAYOUT_4">
    <p:bg>
      <p:bgPr>
        <a:solidFill>
          <a:srgbClr val="FFFFFF"/>
        </a:solidFill>
      </p:bgPr>
    </p:bg>
    <p:spTree>
      <p:nvGrpSpPr>
        <p:cNvPr id="70" name="Shape 70"/>
        <p:cNvGrpSpPr/>
        <p:nvPr/>
      </p:nvGrpSpPr>
      <p:grpSpPr>
        <a:xfrm>
          <a:off x="0" y="0"/>
          <a:ext cx="0" cy="0"/>
          <a:chOff x="0" y="0"/>
          <a:chExt cx="0" cy="0"/>
        </a:xfrm>
      </p:grpSpPr>
      <p:sp>
        <p:nvSpPr>
          <p:cNvPr id="71" name="Google Shape;71;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zh-CN"/>
              <a:t>‹#›</a:t>
            </a:fld>
            <a:endParaRPr/>
          </a:p>
        </p:txBody>
      </p:sp>
      <p:sp>
        <p:nvSpPr>
          <p:cNvPr id="73" name="Google Shape;73;p16"/>
          <p:cNvSpPr txBox="1"/>
          <p:nvPr>
            <p:ph type="title"/>
          </p:nvPr>
        </p:nvSpPr>
        <p:spPr>
          <a:xfrm>
            <a:off x="3052088" y="1031900"/>
            <a:ext cx="3039600" cy="13887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74" name="Google Shape;74;p16"/>
          <p:cNvSpPr txBox="1"/>
          <p:nvPr>
            <p:ph idx="1" type="body"/>
          </p:nvPr>
        </p:nvSpPr>
        <p:spPr>
          <a:xfrm>
            <a:off x="3052150" y="2526322"/>
            <a:ext cx="3039600" cy="1310400"/>
          </a:xfrm>
          <a:prstGeom prst="rect">
            <a:avLst/>
          </a:prstGeom>
          <a:noFill/>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317500" lvl="1" marL="914400" algn="ctr">
              <a:lnSpc>
                <a:spcPct val="115000"/>
              </a:lnSpc>
              <a:spcBef>
                <a:spcPts val="0"/>
              </a:spcBef>
              <a:spcAft>
                <a:spcPts val="0"/>
              </a:spcAft>
              <a:buClr>
                <a:srgbClr val="FFFFFF"/>
              </a:buClr>
              <a:buSzPts val="1400"/>
              <a:buChar char="○"/>
              <a:defRPr sz="1400">
                <a:solidFill>
                  <a:srgbClr val="FFFFFF"/>
                </a:solidFill>
              </a:defRPr>
            </a:lvl2pPr>
            <a:lvl3pPr indent="-317500" lvl="2" marL="1371600" algn="ctr">
              <a:lnSpc>
                <a:spcPct val="115000"/>
              </a:lnSpc>
              <a:spcBef>
                <a:spcPts val="0"/>
              </a:spcBef>
              <a:spcAft>
                <a:spcPts val="0"/>
              </a:spcAft>
              <a:buClr>
                <a:srgbClr val="FFFFFF"/>
              </a:buClr>
              <a:buSzPts val="1400"/>
              <a:buChar char="■"/>
              <a:defRPr sz="1400">
                <a:solidFill>
                  <a:srgbClr val="FFFFFF"/>
                </a:solidFill>
              </a:defRPr>
            </a:lvl3pPr>
            <a:lvl4pPr indent="-317500" lvl="3" marL="1828800" algn="ctr">
              <a:lnSpc>
                <a:spcPct val="115000"/>
              </a:lnSpc>
              <a:spcBef>
                <a:spcPts val="0"/>
              </a:spcBef>
              <a:spcAft>
                <a:spcPts val="0"/>
              </a:spcAft>
              <a:buClr>
                <a:srgbClr val="FFFFFF"/>
              </a:buClr>
              <a:buSzPts val="1400"/>
              <a:buChar char="●"/>
              <a:defRPr sz="1400">
                <a:solidFill>
                  <a:srgbClr val="FFFFFF"/>
                </a:solidFill>
              </a:defRPr>
            </a:lvl4pPr>
            <a:lvl5pPr indent="-317500" lvl="4" marL="2286000" algn="ctr">
              <a:lnSpc>
                <a:spcPct val="115000"/>
              </a:lnSpc>
              <a:spcBef>
                <a:spcPts val="0"/>
              </a:spcBef>
              <a:spcAft>
                <a:spcPts val="0"/>
              </a:spcAft>
              <a:buClr>
                <a:srgbClr val="FFFFFF"/>
              </a:buClr>
              <a:buSzPts val="1400"/>
              <a:buChar char="○"/>
              <a:defRPr sz="1400">
                <a:solidFill>
                  <a:srgbClr val="FFFFFF"/>
                </a:solidFill>
              </a:defRPr>
            </a:lvl5pPr>
            <a:lvl6pPr indent="-317500" lvl="5" marL="2743200" algn="ctr">
              <a:lnSpc>
                <a:spcPct val="115000"/>
              </a:lnSpc>
              <a:spcBef>
                <a:spcPts val="0"/>
              </a:spcBef>
              <a:spcAft>
                <a:spcPts val="0"/>
              </a:spcAft>
              <a:buClr>
                <a:srgbClr val="FFFFFF"/>
              </a:buClr>
              <a:buSzPts val="1400"/>
              <a:buChar char="■"/>
              <a:defRPr sz="1400">
                <a:solidFill>
                  <a:srgbClr val="FFFFFF"/>
                </a:solidFill>
              </a:defRPr>
            </a:lvl6pPr>
            <a:lvl7pPr indent="-317500" lvl="6" marL="3200400" algn="ctr">
              <a:lnSpc>
                <a:spcPct val="115000"/>
              </a:lnSpc>
              <a:spcBef>
                <a:spcPts val="0"/>
              </a:spcBef>
              <a:spcAft>
                <a:spcPts val="0"/>
              </a:spcAft>
              <a:buClr>
                <a:srgbClr val="FFFFFF"/>
              </a:buClr>
              <a:buSzPts val="1400"/>
              <a:buChar char="●"/>
              <a:defRPr sz="1400">
                <a:solidFill>
                  <a:srgbClr val="FFFFFF"/>
                </a:solidFill>
              </a:defRPr>
            </a:lvl7pPr>
            <a:lvl8pPr indent="-317500" lvl="7" marL="3657600" algn="ctr">
              <a:lnSpc>
                <a:spcPct val="115000"/>
              </a:lnSpc>
              <a:spcBef>
                <a:spcPts val="0"/>
              </a:spcBef>
              <a:spcAft>
                <a:spcPts val="0"/>
              </a:spcAft>
              <a:buClr>
                <a:srgbClr val="FFFFFF"/>
              </a:buClr>
              <a:buSzPts val="1400"/>
              <a:buChar char="○"/>
              <a:defRPr sz="1400">
                <a:solidFill>
                  <a:srgbClr val="FFFFFF"/>
                </a:solidFill>
              </a:defRPr>
            </a:lvl8pPr>
            <a:lvl9pPr indent="-317500" lvl="8" marL="4114800" algn="ctr">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4">
  <p:cSld name="AUTOLAYOUT_5">
    <p:spTree>
      <p:nvGrpSpPr>
        <p:cNvPr id="75" name="Shape 75"/>
        <p:cNvGrpSpPr/>
        <p:nvPr/>
      </p:nvGrpSpPr>
      <p:grpSpPr>
        <a:xfrm>
          <a:off x="0" y="0"/>
          <a:ext cx="0" cy="0"/>
          <a:chOff x="0" y="0"/>
          <a:chExt cx="0" cy="0"/>
        </a:xfrm>
      </p:grpSpPr>
      <p:sp>
        <p:nvSpPr>
          <p:cNvPr id="76" name="Google Shape;76;p17"/>
          <p:cNvSpPr/>
          <p:nvPr/>
        </p:nvSpPr>
        <p:spPr>
          <a:xfrm>
            <a:off x="0" y="0"/>
            <a:ext cx="9144000" cy="51435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zh-CN"/>
              <a:t>‹#›</a:t>
            </a:fld>
            <a:endParaRPr/>
          </a:p>
        </p:txBody>
      </p:sp>
      <p:sp>
        <p:nvSpPr>
          <p:cNvPr id="78" name="Google Shape;78;p17"/>
          <p:cNvSpPr txBox="1"/>
          <p:nvPr>
            <p:ph type="ctrTitle"/>
          </p:nvPr>
        </p:nvSpPr>
        <p:spPr>
          <a:xfrm>
            <a:off x="323525" y="521325"/>
            <a:ext cx="3464700" cy="13398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2400"/>
              <a:buNone/>
              <a:defRPr b="1" sz="2400">
                <a:solidFill>
                  <a:srgbClr val="FFFFFF"/>
                </a:solidFill>
              </a:defRPr>
            </a:lvl1pPr>
            <a:lvl2pPr lvl="1" algn="l">
              <a:lnSpc>
                <a:spcPct val="100000"/>
              </a:lnSpc>
              <a:spcBef>
                <a:spcPts val="0"/>
              </a:spcBef>
              <a:spcAft>
                <a:spcPts val="0"/>
              </a:spcAft>
              <a:buClr>
                <a:srgbClr val="FFFFFF"/>
              </a:buClr>
              <a:buSzPts val="2400"/>
              <a:buNone/>
              <a:defRPr b="1" sz="2400">
                <a:solidFill>
                  <a:srgbClr val="FFFFFF"/>
                </a:solidFill>
              </a:defRPr>
            </a:lvl2pPr>
            <a:lvl3pPr lvl="2" algn="l">
              <a:lnSpc>
                <a:spcPct val="100000"/>
              </a:lnSpc>
              <a:spcBef>
                <a:spcPts val="0"/>
              </a:spcBef>
              <a:spcAft>
                <a:spcPts val="0"/>
              </a:spcAft>
              <a:buClr>
                <a:srgbClr val="FFFFFF"/>
              </a:buClr>
              <a:buSzPts val="2400"/>
              <a:buNone/>
              <a:defRPr b="1" sz="2400">
                <a:solidFill>
                  <a:srgbClr val="FFFFFF"/>
                </a:solidFill>
              </a:defRPr>
            </a:lvl3pPr>
            <a:lvl4pPr lvl="3" algn="l">
              <a:lnSpc>
                <a:spcPct val="100000"/>
              </a:lnSpc>
              <a:spcBef>
                <a:spcPts val="0"/>
              </a:spcBef>
              <a:spcAft>
                <a:spcPts val="0"/>
              </a:spcAft>
              <a:buClr>
                <a:srgbClr val="FFFFFF"/>
              </a:buClr>
              <a:buSzPts val="2400"/>
              <a:buNone/>
              <a:defRPr b="1" sz="2400">
                <a:solidFill>
                  <a:srgbClr val="FFFFFF"/>
                </a:solidFill>
              </a:defRPr>
            </a:lvl4pPr>
            <a:lvl5pPr lvl="4" algn="l">
              <a:lnSpc>
                <a:spcPct val="100000"/>
              </a:lnSpc>
              <a:spcBef>
                <a:spcPts val="0"/>
              </a:spcBef>
              <a:spcAft>
                <a:spcPts val="0"/>
              </a:spcAft>
              <a:buClr>
                <a:srgbClr val="FFFFFF"/>
              </a:buClr>
              <a:buSzPts val="2400"/>
              <a:buNone/>
              <a:defRPr b="1" sz="2400">
                <a:solidFill>
                  <a:srgbClr val="FFFFFF"/>
                </a:solidFill>
              </a:defRPr>
            </a:lvl5pPr>
            <a:lvl6pPr lvl="5" algn="l">
              <a:lnSpc>
                <a:spcPct val="100000"/>
              </a:lnSpc>
              <a:spcBef>
                <a:spcPts val="0"/>
              </a:spcBef>
              <a:spcAft>
                <a:spcPts val="0"/>
              </a:spcAft>
              <a:buClr>
                <a:srgbClr val="FFFFFF"/>
              </a:buClr>
              <a:buSzPts val="2400"/>
              <a:buNone/>
              <a:defRPr b="1" sz="2400">
                <a:solidFill>
                  <a:srgbClr val="FFFFFF"/>
                </a:solidFill>
              </a:defRPr>
            </a:lvl6pPr>
            <a:lvl7pPr lvl="6" algn="l">
              <a:lnSpc>
                <a:spcPct val="100000"/>
              </a:lnSpc>
              <a:spcBef>
                <a:spcPts val="0"/>
              </a:spcBef>
              <a:spcAft>
                <a:spcPts val="0"/>
              </a:spcAft>
              <a:buClr>
                <a:srgbClr val="FFFFFF"/>
              </a:buClr>
              <a:buSzPts val="2400"/>
              <a:buNone/>
              <a:defRPr b="1" sz="2400">
                <a:solidFill>
                  <a:srgbClr val="FFFFFF"/>
                </a:solidFill>
              </a:defRPr>
            </a:lvl7pPr>
            <a:lvl8pPr lvl="7" algn="l">
              <a:lnSpc>
                <a:spcPct val="100000"/>
              </a:lnSpc>
              <a:spcBef>
                <a:spcPts val="0"/>
              </a:spcBef>
              <a:spcAft>
                <a:spcPts val="0"/>
              </a:spcAft>
              <a:buClr>
                <a:srgbClr val="FFFFFF"/>
              </a:buClr>
              <a:buSzPts val="2400"/>
              <a:buNone/>
              <a:defRPr b="1" sz="2400">
                <a:solidFill>
                  <a:srgbClr val="FFFFFF"/>
                </a:solidFill>
              </a:defRPr>
            </a:lvl8pPr>
            <a:lvl9pPr lvl="8" algn="l">
              <a:lnSpc>
                <a:spcPct val="100000"/>
              </a:lnSpc>
              <a:spcBef>
                <a:spcPts val="0"/>
              </a:spcBef>
              <a:spcAft>
                <a:spcPts val="0"/>
              </a:spcAft>
              <a:buClr>
                <a:srgbClr val="FFFFFF"/>
              </a:buClr>
              <a:buSzPts val="2400"/>
              <a:buNone/>
              <a:defRPr b="1" sz="2400">
                <a:solidFill>
                  <a:srgbClr val="FFFFFF"/>
                </a:solidFill>
              </a:defRPr>
            </a:lvl9pPr>
          </a:lstStyle>
          <a:p/>
        </p:txBody>
      </p:sp>
      <p:sp>
        <p:nvSpPr>
          <p:cNvPr id="79" name="Google Shape;79;p17"/>
          <p:cNvSpPr txBox="1"/>
          <p:nvPr>
            <p:ph idx="1" type="body"/>
          </p:nvPr>
        </p:nvSpPr>
        <p:spPr>
          <a:xfrm>
            <a:off x="323525" y="1990875"/>
            <a:ext cx="3464700" cy="18900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5">
  <p:cSld name="AUTOLAYOUT_6">
    <p:bg>
      <p:bgPr>
        <a:solidFill>
          <a:srgbClr val="FFFFFF"/>
        </a:solidFill>
      </p:bgPr>
    </p:bg>
    <p:spTree>
      <p:nvGrpSpPr>
        <p:cNvPr id="80" name="Shape 80"/>
        <p:cNvGrpSpPr/>
        <p:nvPr/>
      </p:nvGrpSpPr>
      <p:grpSpPr>
        <a:xfrm>
          <a:off x="0" y="0"/>
          <a:ext cx="0" cy="0"/>
          <a:chOff x="0" y="0"/>
          <a:chExt cx="0" cy="0"/>
        </a:xfrm>
      </p:grpSpPr>
      <p:sp>
        <p:nvSpPr>
          <p:cNvPr id="81" name="Google Shape;81;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2705800" y="0"/>
            <a:ext cx="6438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txBox="1"/>
          <p:nvPr>
            <p:ph type="title"/>
          </p:nvPr>
        </p:nvSpPr>
        <p:spPr>
          <a:xfrm>
            <a:off x="304800" y="710000"/>
            <a:ext cx="2089800" cy="759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800"/>
              <a:buNone/>
              <a:defRPr b="1" sz="1800">
                <a:solidFill>
                  <a:schemeClr val="lt1"/>
                </a:solidFill>
              </a:defRPr>
            </a:lvl1pPr>
            <a:lvl2pPr lvl="1" algn="l">
              <a:lnSpc>
                <a:spcPct val="100000"/>
              </a:lnSpc>
              <a:spcBef>
                <a:spcPts val="0"/>
              </a:spcBef>
              <a:spcAft>
                <a:spcPts val="0"/>
              </a:spcAft>
              <a:buClr>
                <a:schemeClr val="dk1"/>
              </a:buClr>
              <a:buSzPts val="1800"/>
              <a:buNone/>
              <a:defRPr b="1" sz="1800">
                <a:solidFill>
                  <a:schemeClr val="lt1"/>
                </a:solidFill>
              </a:defRPr>
            </a:lvl2pPr>
            <a:lvl3pPr lvl="2" algn="l">
              <a:lnSpc>
                <a:spcPct val="100000"/>
              </a:lnSpc>
              <a:spcBef>
                <a:spcPts val="0"/>
              </a:spcBef>
              <a:spcAft>
                <a:spcPts val="0"/>
              </a:spcAft>
              <a:buClr>
                <a:schemeClr val="dk1"/>
              </a:buClr>
              <a:buSzPts val="1800"/>
              <a:buNone/>
              <a:defRPr b="1" sz="1800">
                <a:solidFill>
                  <a:schemeClr val="lt1"/>
                </a:solidFill>
              </a:defRPr>
            </a:lvl3pPr>
            <a:lvl4pPr lvl="3" algn="l">
              <a:lnSpc>
                <a:spcPct val="100000"/>
              </a:lnSpc>
              <a:spcBef>
                <a:spcPts val="0"/>
              </a:spcBef>
              <a:spcAft>
                <a:spcPts val="0"/>
              </a:spcAft>
              <a:buClr>
                <a:schemeClr val="dk1"/>
              </a:buClr>
              <a:buSzPts val="1800"/>
              <a:buNone/>
              <a:defRPr b="1" sz="1800">
                <a:solidFill>
                  <a:schemeClr val="lt1"/>
                </a:solidFill>
              </a:defRPr>
            </a:lvl4pPr>
            <a:lvl5pPr lvl="4" algn="l">
              <a:lnSpc>
                <a:spcPct val="100000"/>
              </a:lnSpc>
              <a:spcBef>
                <a:spcPts val="0"/>
              </a:spcBef>
              <a:spcAft>
                <a:spcPts val="0"/>
              </a:spcAft>
              <a:buClr>
                <a:schemeClr val="dk1"/>
              </a:buClr>
              <a:buSzPts val="1800"/>
              <a:buNone/>
              <a:defRPr b="1" sz="1800">
                <a:solidFill>
                  <a:schemeClr val="lt1"/>
                </a:solidFill>
              </a:defRPr>
            </a:lvl5pPr>
            <a:lvl6pPr lvl="5" algn="l">
              <a:lnSpc>
                <a:spcPct val="100000"/>
              </a:lnSpc>
              <a:spcBef>
                <a:spcPts val="0"/>
              </a:spcBef>
              <a:spcAft>
                <a:spcPts val="0"/>
              </a:spcAft>
              <a:buClr>
                <a:schemeClr val="dk1"/>
              </a:buClr>
              <a:buSzPts val="1800"/>
              <a:buNone/>
              <a:defRPr b="1" sz="1800">
                <a:solidFill>
                  <a:schemeClr val="lt1"/>
                </a:solidFill>
              </a:defRPr>
            </a:lvl6pPr>
            <a:lvl7pPr lvl="6" algn="l">
              <a:lnSpc>
                <a:spcPct val="100000"/>
              </a:lnSpc>
              <a:spcBef>
                <a:spcPts val="0"/>
              </a:spcBef>
              <a:spcAft>
                <a:spcPts val="0"/>
              </a:spcAft>
              <a:buClr>
                <a:schemeClr val="dk1"/>
              </a:buClr>
              <a:buSzPts val="1800"/>
              <a:buNone/>
              <a:defRPr b="1" sz="1800">
                <a:solidFill>
                  <a:schemeClr val="lt1"/>
                </a:solidFill>
              </a:defRPr>
            </a:lvl7pPr>
            <a:lvl8pPr lvl="7" algn="l">
              <a:lnSpc>
                <a:spcPct val="100000"/>
              </a:lnSpc>
              <a:spcBef>
                <a:spcPts val="0"/>
              </a:spcBef>
              <a:spcAft>
                <a:spcPts val="0"/>
              </a:spcAft>
              <a:buClr>
                <a:schemeClr val="dk1"/>
              </a:buClr>
              <a:buSzPts val="1800"/>
              <a:buNone/>
              <a:defRPr b="1" sz="1800">
                <a:solidFill>
                  <a:schemeClr val="lt1"/>
                </a:solidFill>
              </a:defRPr>
            </a:lvl8pPr>
            <a:lvl9pPr lvl="8" algn="l">
              <a:lnSpc>
                <a:spcPct val="100000"/>
              </a:lnSpc>
              <a:spcBef>
                <a:spcPts val="0"/>
              </a:spcBef>
              <a:spcAft>
                <a:spcPts val="0"/>
              </a:spcAft>
              <a:buClr>
                <a:schemeClr val="dk1"/>
              </a:buClr>
              <a:buSzPts val="1800"/>
              <a:buNone/>
              <a:defRPr b="1" sz="1800">
                <a:solidFill>
                  <a:schemeClr val="lt1"/>
                </a:solidFill>
              </a:defRPr>
            </a:lvl9pPr>
          </a:lstStyle>
          <a:p/>
        </p:txBody>
      </p:sp>
      <p:sp>
        <p:nvSpPr>
          <p:cNvPr id="84" name="Google Shape;84;p18"/>
          <p:cNvSpPr txBox="1"/>
          <p:nvPr>
            <p:ph idx="1" type="body"/>
          </p:nvPr>
        </p:nvSpPr>
        <p:spPr>
          <a:xfrm>
            <a:off x="304800" y="1554150"/>
            <a:ext cx="2089800" cy="33105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85" name="Google Shape;85;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6">
  <p:cSld name="AUTOLAYOUT_7">
    <p:bg>
      <p:bgPr>
        <a:solidFill>
          <a:srgbClr val="FFFFFF"/>
        </a:solidFill>
      </p:bgPr>
    </p:bg>
    <p:spTree>
      <p:nvGrpSpPr>
        <p:cNvPr id="86" name="Shape 86"/>
        <p:cNvGrpSpPr/>
        <p:nvPr/>
      </p:nvGrpSpPr>
      <p:grpSpPr>
        <a:xfrm>
          <a:off x="0" y="0"/>
          <a:ext cx="0" cy="0"/>
          <a:chOff x="0" y="0"/>
          <a:chExt cx="0" cy="0"/>
        </a:xfrm>
      </p:grpSpPr>
      <p:sp>
        <p:nvSpPr>
          <p:cNvPr id="87" name="Google Shape;87;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zh-CN"/>
              <a:t>‹#›</a:t>
            </a:fld>
            <a:endParaRPr/>
          </a:p>
        </p:txBody>
      </p:sp>
      <p:sp>
        <p:nvSpPr>
          <p:cNvPr id="89" name="Google Shape;89;p19"/>
          <p:cNvSpPr txBox="1"/>
          <p:nvPr>
            <p:ph type="title"/>
          </p:nvPr>
        </p:nvSpPr>
        <p:spPr>
          <a:xfrm>
            <a:off x="523250" y="1523725"/>
            <a:ext cx="34779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90" name="Google Shape;90;p19"/>
          <p:cNvSpPr txBox="1"/>
          <p:nvPr>
            <p:ph idx="1" type="body"/>
          </p:nvPr>
        </p:nvSpPr>
        <p:spPr>
          <a:xfrm>
            <a:off x="523325" y="3020275"/>
            <a:ext cx="3477900" cy="1534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7">
  <p:cSld name="AUTOLAYOUT_8">
    <p:bg>
      <p:bgPr>
        <a:solidFill>
          <a:srgbClr val="FFFFFF"/>
        </a:solidFill>
      </p:bgPr>
    </p:bg>
    <p:spTree>
      <p:nvGrpSpPr>
        <p:cNvPr id="91" name="Shape 91"/>
        <p:cNvGrpSpPr/>
        <p:nvPr/>
      </p:nvGrpSpPr>
      <p:grpSpPr>
        <a:xfrm>
          <a:off x="0" y="0"/>
          <a:ext cx="0" cy="0"/>
          <a:chOff x="0" y="0"/>
          <a:chExt cx="0" cy="0"/>
        </a:xfrm>
      </p:grpSpPr>
      <p:sp>
        <p:nvSpPr>
          <p:cNvPr id="92" name="Google Shape;92;p2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p:nvPr/>
        </p:nvSpPr>
        <p:spPr>
          <a:xfrm>
            <a:off x="3389100" y="0"/>
            <a:ext cx="575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
        <p:nvSpPr>
          <p:cNvPr id="95" name="Google Shape;95;p20"/>
          <p:cNvSpPr txBox="1"/>
          <p:nvPr>
            <p:ph type="title"/>
          </p:nvPr>
        </p:nvSpPr>
        <p:spPr>
          <a:xfrm>
            <a:off x="321825" y="694100"/>
            <a:ext cx="2651400" cy="178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b="1" sz="2600">
                <a:solidFill>
                  <a:schemeClr val="dk1"/>
                </a:solidFill>
              </a:defRPr>
            </a:lvl1pPr>
            <a:lvl2pPr lvl="1" algn="l">
              <a:lnSpc>
                <a:spcPct val="100000"/>
              </a:lnSpc>
              <a:spcBef>
                <a:spcPts val="0"/>
              </a:spcBef>
              <a:spcAft>
                <a:spcPts val="0"/>
              </a:spcAft>
              <a:buNone/>
              <a:defRPr b="1" sz="2600">
                <a:solidFill>
                  <a:schemeClr val="dk1"/>
                </a:solidFill>
              </a:defRPr>
            </a:lvl2pPr>
            <a:lvl3pPr lvl="2" algn="l">
              <a:lnSpc>
                <a:spcPct val="100000"/>
              </a:lnSpc>
              <a:spcBef>
                <a:spcPts val="0"/>
              </a:spcBef>
              <a:spcAft>
                <a:spcPts val="0"/>
              </a:spcAft>
              <a:buNone/>
              <a:defRPr b="1" sz="2600">
                <a:solidFill>
                  <a:schemeClr val="dk1"/>
                </a:solidFill>
              </a:defRPr>
            </a:lvl3pPr>
            <a:lvl4pPr lvl="3" algn="l">
              <a:lnSpc>
                <a:spcPct val="100000"/>
              </a:lnSpc>
              <a:spcBef>
                <a:spcPts val="0"/>
              </a:spcBef>
              <a:spcAft>
                <a:spcPts val="0"/>
              </a:spcAft>
              <a:buNone/>
              <a:defRPr b="1" sz="2600">
                <a:solidFill>
                  <a:schemeClr val="dk1"/>
                </a:solidFill>
              </a:defRPr>
            </a:lvl4pPr>
            <a:lvl5pPr lvl="4" algn="l">
              <a:lnSpc>
                <a:spcPct val="100000"/>
              </a:lnSpc>
              <a:spcBef>
                <a:spcPts val="0"/>
              </a:spcBef>
              <a:spcAft>
                <a:spcPts val="0"/>
              </a:spcAft>
              <a:buNone/>
              <a:defRPr b="1" sz="2600">
                <a:solidFill>
                  <a:schemeClr val="dk1"/>
                </a:solidFill>
              </a:defRPr>
            </a:lvl5pPr>
            <a:lvl6pPr lvl="5" algn="l">
              <a:lnSpc>
                <a:spcPct val="100000"/>
              </a:lnSpc>
              <a:spcBef>
                <a:spcPts val="0"/>
              </a:spcBef>
              <a:spcAft>
                <a:spcPts val="0"/>
              </a:spcAft>
              <a:buNone/>
              <a:defRPr b="1" sz="2600">
                <a:solidFill>
                  <a:schemeClr val="dk1"/>
                </a:solidFill>
              </a:defRPr>
            </a:lvl6pPr>
            <a:lvl7pPr lvl="6" algn="l">
              <a:lnSpc>
                <a:spcPct val="100000"/>
              </a:lnSpc>
              <a:spcBef>
                <a:spcPts val="0"/>
              </a:spcBef>
              <a:spcAft>
                <a:spcPts val="0"/>
              </a:spcAft>
              <a:buNone/>
              <a:defRPr b="1" sz="2600">
                <a:solidFill>
                  <a:schemeClr val="dk1"/>
                </a:solidFill>
              </a:defRPr>
            </a:lvl7pPr>
            <a:lvl8pPr lvl="7" algn="l">
              <a:lnSpc>
                <a:spcPct val="100000"/>
              </a:lnSpc>
              <a:spcBef>
                <a:spcPts val="0"/>
              </a:spcBef>
              <a:spcAft>
                <a:spcPts val="0"/>
              </a:spcAft>
              <a:buNone/>
              <a:defRPr b="1" sz="2600">
                <a:solidFill>
                  <a:schemeClr val="dk1"/>
                </a:solidFill>
              </a:defRPr>
            </a:lvl8pPr>
            <a:lvl9pPr lvl="8" algn="l">
              <a:lnSpc>
                <a:spcPct val="100000"/>
              </a:lnSpc>
              <a:spcBef>
                <a:spcPts val="0"/>
              </a:spcBef>
              <a:spcAft>
                <a:spcPts val="0"/>
              </a:spcAft>
              <a:buNone/>
              <a:defRPr b="1" sz="2600">
                <a:solidFill>
                  <a:schemeClr val="dk1"/>
                </a:solidFill>
              </a:defRPr>
            </a:lvl9pPr>
          </a:lstStyle>
          <a:p/>
        </p:txBody>
      </p:sp>
      <p:cxnSp>
        <p:nvCxnSpPr>
          <p:cNvPr id="96" name="Google Shape;96;p20"/>
          <p:cNvCxnSpPr/>
          <p:nvPr/>
        </p:nvCxnSpPr>
        <p:spPr>
          <a:xfrm>
            <a:off x="372950" y="511683"/>
            <a:ext cx="642300" cy="0"/>
          </a:xfrm>
          <a:prstGeom prst="straightConnector1">
            <a:avLst/>
          </a:prstGeom>
          <a:noFill/>
          <a:ln cap="flat" cmpd="sng" w="76200">
            <a:solidFill>
              <a:schemeClr val="accent5"/>
            </a:solidFill>
            <a:prstDash val="solid"/>
            <a:round/>
            <a:headEnd len="sm" w="sm" type="none"/>
            <a:tailEnd len="sm" w="sm" type="none"/>
          </a:ln>
        </p:spPr>
      </p:cxnSp>
      <p:sp>
        <p:nvSpPr>
          <p:cNvPr id="97" name="Google Shape;97;p20"/>
          <p:cNvSpPr txBox="1"/>
          <p:nvPr>
            <p:ph idx="1" type="body"/>
          </p:nvPr>
        </p:nvSpPr>
        <p:spPr>
          <a:xfrm>
            <a:off x="321825" y="2506879"/>
            <a:ext cx="2651400" cy="19371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Char char="●"/>
              <a:defRPr sz="14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8">
  <p:cSld name="AUTOLAYOUT_9">
    <p:bg>
      <p:bgPr>
        <a:solidFill>
          <a:srgbClr val="FFFFFF"/>
        </a:solidFill>
      </p:bgPr>
    </p:bg>
    <p:spTree>
      <p:nvGrpSpPr>
        <p:cNvPr id="98" name="Shape 98"/>
        <p:cNvGrpSpPr/>
        <p:nvPr/>
      </p:nvGrpSpPr>
      <p:grpSpPr>
        <a:xfrm>
          <a:off x="0" y="0"/>
          <a:ext cx="0" cy="0"/>
          <a:chOff x="0" y="0"/>
          <a:chExt cx="0" cy="0"/>
        </a:xfrm>
      </p:grpSpPr>
      <p:sp>
        <p:nvSpPr>
          <p:cNvPr id="99" name="Google Shape;99;p21"/>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p:nvPr/>
        </p:nvSpPr>
        <p:spPr>
          <a:xfrm>
            <a:off x="205218"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a:off x="100882"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a:off x="319"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txBox="1"/>
          <p:nvPr>
            <p:ph type="title"/>
          </p:nvPr>
        </p:nvSpPr>
        <p:spPr>
          <a:xfrm>
            <a:off x="233600" y="829550"/>
            <a:ext cx="2566200" cy="8925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108" name="Google Shape;108;p21"/>
          <p:cNvSpPr txBox="1"/>
          <p:nvPr>
            <p:ph idx="1" type="body"/>
          </p:nvPr>
        </p:nvSpPr>
        <p:spPr>
          <a:xfrm>
            <a:off x="233600" y="1798300"/>
            <a:ext cx="2566200" cy="29772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109" name="Google Shape;109;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9">
  <p:cSld name="AUTOLAYOUT_10">
    <p:bg>
      <p:bgPr>
        <a:solidFill>
          <a:srgbClr val="FFFFFF"/>
        </a:solidFill>
      </p:bgPr>
    </p:bg>
    <p:spTree>
      <p:nvGrpSpPr>
        <p:cNvPr id="110" name="Shape 110"/>
        <p:cNvGrpSpPr/>
        <p:nvPr/>
      </p:nvGrpSpPr>
      <p:grpSpPr>
        <a:xfrm>
          <a:off x="0" y="0"/>
          <a:ext cx="0" cy="0"/>
          <a:chOff x="0" y="0"/>
          <a:chExt cx="0" cy="0"/>
        </a:xfrm>
      </p:grpSpPr>
      <p:sp>
        <p:nvSpPr>
          <p:cNvPr id="111" name="Google Shape;111;p2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zh-CN"/>
              <a:t>‹#›</a:t>
            </a:fld>
            <a:endParaRPr/>
          </a:p>
        </p:txBody>
      </p:sp>
      <p:sp>
        <p:nvSpPr>
          <p:cNvPr id="113" name="Google Shape;113;p22"/>
          <p:cNvSpPr txBox="1"/>
          <p:nvPr>
            <p:ph type="title"/>
          </p:nvPr>
        </p:nvSpPr>
        <p:spPr>
          <a:xfrm>
            <a:off x="523250" y="1523725"/>
            <a:ext cx="34779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14" name="Google Shape;114;p22"/>
          <p:cNvSpPr txBox="1"/>
          <p:nvPr>
            <p:ph idx="1" type="body"/>
          </p:nvPr>
        </p:nvSpPr>
        <p:spPr>
          <a:xfrm>
            <a:off x="523325" y="3020275"/>
            <a:ext cx="3477900" cy="1534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10">
  <p:cSld name="AUTOLAYOUT_11">
    <p:bg>
      <p:bgPr>
        <a:solidFill>
          <a:srgbClr val="FFFFFF"/>
        </a:solidFill>
      </p:bgPr>
    </p:bg>
    <p:spTree>
      <p:nvGrpSpPr>
        <p:cNvPr id="115" name="Shape 115"/>
        <p:cNvGrpSpPr/>
        <p:nvPr/>
      </p:nvGrpSpPr>
      <p:grpSpPr>
        <a:xfrm>
          <a:off x="0" y="0"/>
          <a:ext cx="0" cy="0"/>
          <a:chOff x="0" y="0"/>
          <a:chExt cx="0" cy="0"/>
        </a:xfrm>
      </p:grpSpPr>
      <p:sp>
        <p:nvSpPr>
          <p:cNvPr id="116" name="Google Shape;116;p2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nvSpPr>
        <p:spPr>
          <a:xfrm>
            <a:off x="0" y="-50"/>
            <a:ext cx="9144000" cy="3824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txBox="1"/>
          <p:nvPr>
            <p:ph type="title"/>
          </p:nvPr>
        </p:nvSpPr>
        <p:spPr>
          <a:xfrm>
            <a:off x="937200" y="523625"/>
            <a:ext cx="7269600" cy="26826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p:txBody>
      </p:sp>
      <p:sp>
        <p:nvSpPr>
          <p:cNvPr id="119" name="Google Shape;119;p23"/>
          <p:cNvSpPr txBox="1"/>
          <p:nvPr>
            <p:ph idx="1" type="body"/>
          </p:nvPr>
        </p:nvSpPr>
        <p:spPr>
          <a:xfrm>
            <a:off x="937200" y="3981450"/>
            <a:ext cx="7269600" cy="681900"/>
          </a:xfrm>
          <a:prstGeom prst="rect">
            <a:avLst/>
          </a:prstGeom>
          <a:noFill/>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rgbClr val="616161"/>
              </a:buClr>
              <a:buSzPts val="1800"/>
              <a:buChar char="●"/>
              <a:defRPr sz="1800">
                <a:solidFill>
                  <a:srgbClr val="616161"/>
                </a:solidFill>
              </a:defRPr>
            </a:lvl1pPr>
            <a:lvl2pPr indent="-317500" lvl="1" marL="914400" algn="ctr">
              <a:lnSpc>
                <a:spcPct val="115000"/>
              </a:lnSpc>
              <a:spcBef>
                <a:spcPts val="0"/>
              </a:spcBef>
              <a:spcAft>
                <a:spcPts val="0"/>
              </a:spcAft>
              <a:buClr>
                <a:srgbClr val="616161"/>
              </a:buClr>
              <a:buSzPts val="1400"/>
              <a:buChar char="○"/>
              <a:defRPr sz="1400">
                <a:solidFill>
                  <a:srgbClr val="616161"/>
                </a:solidFill>
              </a:defRPr>
            </a:lvl2pPr>
            <a:lvl3pPr indent="-317500" lvl="2" marL="1371600" algn="ctr">
              <a:lnSpc>
                <a:spcPct val="115000"/>
              </a:lnSpc>
              <a:spcBef>
                <a:spcPts val="0"/>
              </a:spcBef>
              <a:spcAft>
                <a:spcPts val="0"/>
              </a:spcAft>
              <a:buClr>
                <a:srgbClr val="616161"/>
              </a:buClr>
              <a:buSzPts val="1400"/>
              <a:buChar char="■"/>
              <a:defRPr sz="1400">
                <a:solidFill>
                  <a:srgbClr val="616161"/>
                </a:solidFill>
              </a:defRPr>
            </a:lvl3pPr>
            <a:lvl4pPr indent="-317500" lvl="3" marL="1828800" algn="ctr">
              <a:lnSpc>
                <a:spcPct val="115000"/>
              </a:lnSpc>
              <a:spcBef>
                <a:spcPts val="0"/>
              </a:spcBef>
              <a:spcAft>
                <a:spcPts val="0"/>
              </a:spcAft>
              <a:buClr>
                <a:srgbClr val="616161"/>
              </a:buClr>
              <a:buSzPts val="1400"/>
              <a:buChar char="●"/>
              <a:defRPr sz="1400">
                <a:solidFill>
                  <a:srgbClr val="616161"/>
                </a:solidFill>
              </a:defRPr>
            </a:lvl4pPr>
            <a:lvl5pPr indent="-317500" lvl="4" marL="2286000" algn="ctr">
              <a:lnSpc>
                <a:spcPct val="115000"/>
              </a:lnSpc>
              <a:spcBef>
                <a:spcPts val="0"/>
              </a:spcBef>
              <a:spcAft>
                <a:spcPts val="0"/>
              </a:spcAft>
              <a:buClr>
                <a:srgbClr val="616161"/>
              </a:buClr>
              <a:buSzPts val="1400"/>
              <a:buChar char="○"/>
              <a:defRPr sz="1400">
                <a:solidFill>
                  <a:srgbClr val="616161"/>
                </a:solidFill>
              </a:defRPr>
            </a:lvl5pPr>
            <a:lvl6pPr indent="-317500" lvl="5" marL="2743200" algn="ctr">
              <a:lnSpc>
                <a:spcPct val="115000"/>
              </a:lnSpc>
              <a:spcBef>
                <a:spcPts val="0"/>
              </a:spcBef>
              <a:spcAft>
                <a:spcPts val="0"/>
              </a:spcAft>
              <a:buClr>
                <a:srgbClr val="616161"/>
              </a:buClr>
              <a:buSzPts val="1400"/>
              <a:buChar char="■"/>
              <a:defRPr sz="1400">
                <a:solidFill>
                  <a:srgbClr val="616161"/>
                </a:solidFill>
              </a:defRPr>
            </a:lvl6pPr>
            <a:lvl7pPr indent="-317500" lvl="6" marL="3200400" algn="ctr">
              <a:lnSpc>
                <a:spcPct val="115000"/>
              </a:lnSpc>
              <a:spcBef>
                <a:spcPts val="0"/>
              </a:spcBef>
              <a:spcAft>
                <a:spcPts val="0"/>
              </a:spcAft>
              <a:buClr>
                <a:srgbClr val="616161"/>
              </a:buClr>
              <a:buSzPts val="1400"/>
              <a:buChar char="●"/>
              <a:defRPr sz="1400">
                <a:solidFill>
                  <a:srgbClr val="616161"/>
                </a:solidFill>
              </a:defRPr>
            </a:lvl7pPr>
            <a:lvl8pPr indent="-317500" lvl="7" marL="3657600" algn="ctr">
              <a:lnSpc>
                <a:spcPct val="115000"/>
              </a:lnSpc>
              <a:spcBef>
                <a:spcPts val="0"/>
              </a:spcBef>
              <a:spcAft>
                <a:spcPts val="0"/>
              </a:spcAft>
              <a:buClr>
                <a:srgbClr val="616161"/>
              </a:buClr>
              <a:buSzPts val="1400"/>
              <a:buChar char="○"/>
              <a:defRPr sz="1400">
                <a:solidFill>
                  <a:srgbClr val="616161"/>
                </a:solidFill>
              </a:defRPr>
            </a:lvl8pPr>
            <a:lvl9pPr indent="-317500" lvl="8" marL="4114800" algn="ctr">
              <a:lnSpc>
                <a:spcPct val="115000"/>
              </a:lnSpc>
              <a:spcBef>
                <a:spcPts val="0"/>
              </a:spcBef>
              <a:spcAft>
                <a:spcPts val="0"/>
              </a:spcAft>
              <a:buClr>
                <a:srgbClr val="616161"/>
              </a:buClr>
              <a:buSzPts val="1400"/>
              <a:buChar char="■"/>
              <a:defRPr sz="1400">
                <a:solidFill>
                  <a:srgbClr val="616161"/>
                </a:solidFill>
              </a:defRPr>
            </a:lvl9pPr>
          </a:lstStyle>
          <a:p/>
        </p:txBody>
      </p:sp>
      <p:sp>
        <p:nvSpPr>
          <p:cNvPr id="120" name="Google Shape;120;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11">
  <p:cSld name="AUTOLAYOUT_12">
    <p:bg>
      <p:bgPr>
        <a:solidFill>
          <a:srgbClr val="FFFFFF"/>
        </a:solidFill>
      </p:bgPr>
    </p:bg>
    <p:spTree>
      <p:nvGrpSpPr>
        <p:cNvPr id="121" name="Shape 121"/>
        <p:cNvGrpSpPr/>
        <p:nvPr/>
      </p:nvGrpSpPr>
      <p:grpSpPr>
        <a:xfrm>
          <a:off x="0" y="0"/>
          <a:ext cx="0" cy="0"/>
          <a:chOff x="0" y="0"/>
          <a:chExt cx="0" cy="0"/>
        </a:xfrm>
      </p:grpSpPr>
      <p:sp>
        <p:nvSpPr>
          <p:cNvPr id="122" name="Google Shape;122;p2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p:nvPr/>
        </p:nvSpPr>
        <p:spPr>
          <a:xfrm>
            <a:off x="2705800" y="0"/>
            <a:ext cx="6438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type="title"/>
          </p:nvPr>
        </p:nvSpPr>
        <p:spPr>
          <a:xfrm>
            <a:off x="304800" y="710000"/>
            <a:ext cx="2089800" cy="759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800"/>
              <a:buNone/>
              <a:defRPr b="1" sz="1800">
                <a:solidFill>
                  <a:schemeClr val="lt1"/>
                </a:solidFill>
              </a:defRPr>
            </a:lvl1pPr>
            <a:lvl2pPr lvl="1" algn="l">
              <a:lnSpc>
                <a:spcPct val="100000"/>
              </a:lnSpc>
              <a:spcBef>
                <a:spcPts val="0"/>
              </a:spcBef>
              <a:spcAft>
                <a:spcPts val="0"/>
              </a:spcAft>
              <a:buClr>
                <a:schemeClr val="dk1"/>
              </a:buClr>
              <a:buSzPts val="1800"/>
              <a:buNone/>
              <a:defRPr b="1" sz="1800">
                <a:solidFill>
                  <a:schemeClr val="lt1"/>
                </a:solidFill>
              </a:defRPr>
            </a:lvl2pPr>
            <a:lvl3pPr lvl="2" algn="l">
              <a:lnSpc>
                <a:spcPct val="100000"/>
              </a:lnSpc>
              <a:spcBef>
                <a:spcPts val="0"/>
              </a:spcBef>
              <a:spcAft>
                <a:spcPts val="0"/>
              </a:spcAft>
              <a:buClr>
                <a:schemeClr val="dk1"/>
              </a:buClr>
              <a:buSzPts val="1800"/>
              <a:buNone/>
              <a:defRPr b="1" sz="1800">
                <a:solidFill>
                  <a:schemeClr val="lt1"/>
                </a:solidFill>
              </a:defRPr>
            </a:lvl3pPr>
            <a:lvl4pPr lvl="3" algn="l">
              <a:lnSpc>
                <a:spcPct val="100000"/>
              </a:lnSpc>
              <a:spcBef>
                <a:spcPts val="0"/>
              </a:spcBef>
              <a:spcAft>
                <a:spcPts val="0"/>
              </a:spcAft>
              <a:buClr>
                <a:schemeClr val="dk1"/>
              </a:buClr>
              <a:buSzPts val="1800"/>
              <a:buNone/>
              <a:defRPr b="1" sz="1800">
                <a:solidFill>
                  <a:schemeClr val="lt1"/>
                </a:solidFill>
              </a:defRPr>
            </a:lvl4pPr>
            <a:lvl5pPr lvl="4" algn="l">
              <a:lnSpc>
                <a:spcPct val="100000"/>
              </a:lnSpc>
              <a:spcBef>
                <a:spcPts val="0"/>
              </a:spcBef>
              <a:spcAft>
                <a:spcPts val="0"/>
              </a:spcAft>
              <a:buClr>
                <a:schemeClr val="dk1"/>
              </a:buClr>
              <a:buSzPts val="1800"/>
              <a:buNone/>
              <a:defRPr b="1" sz="1800">
                <a:solidFill>
                  <a:schemeClr val="lt1"/>
                </a:solidFill>
              </a:defRPr>
            </a:lvl5pPr>
            <a:lvl6pPr lvl="5" algn="l">
              <a:lnSpc>
                <a:spcPct val="100000"/>
              </a:lnSpc>
              <a:spcBef>
                <a:spcPts val="0"/>
              </a:spcBef>
              <a:spcAft>
                <a:spcPts val="0"/>
              </a:spcAft>
              <a:buClr>
                <a:schemeClr val="dk1"/>
              </a:buClr>
              <a:buSzPts val="1800"/>
              <a:buNone/>
              <a:defRPr b="1" sz="1800">
                <a:solidFill>
                  <a:schemeClr val="lt1"/>
                </a:solidFill>
              </a:defRPr>
            </a:lvl6pPr>
            <a:lvl7pPr lvl="6" algn="l">
              <a:lnSpc>
                <a:spcPct val="100000"/>
              </a:lnSpc>
              <a:spcBef>
                <a:spcPts val="0"/>
              </a:spcBef>
              <a:spcAft>
                <a:spcPts val="0"/>
              </a:spcAft>
              <a:buClr>
                <a:schemeClr val="dk1"/>
              </a:buClr>
              <a:buSzPts val="1800"/>
              <a:buNone/>
              <a:defRPr b="1" sz="1800">
                <a:solidFill>
                  <a:schemeClr val="lt1"/>
                </a:solidFill>
              </a:defRPr>
            </a:lvl7pPr>
            <a:lvl8pPr lvl="7" algn="l">
              <a:lnSpc>
                <a:spcPct val="100000"/>
              </a:lnSpc>
              <a:spcBef>
                <a:spcPts val="0"/>
              </a:spcBef>
              <a:spcAft>
                <a:spcPts val="0"/>
              </a:spcAft>
              <a:buClr>
                <a:schemeClr val="dk1"/>
              </a:buClr>
              <a:buSzPts val="1800"/>
              <a:buNone/>
              <a:defRPr b="1" sz="1800">
                <a:solidFill>
                  <a:schemeClr val="lt1"/>
                </a:solidFill>
              </a:defRPr>
            </a:lvl8pPr>
            <a:lvl9pPr lvl="8" algn="l">
              <a:lnSpc>
                <a:spcPct val="100000"/>
              </a:lnSpc>
              <a:spcBef>
                <a:spcPts val="0"/>
              </a:spcBef>
              <a:spcAft>
                <a:spcPts val="0"/>
              </a:spcAft>
              <a:buClr>
                <a:schemeClr val="dk1"/>
              </a:buClr>
              <a:buSzPts val="1800"/>
              <a:buNone/>
              <a:defRPr b="1" sz="1800">
                <a:solidFill>
                  <a:schemeClr val="lt1"/>
                </a:solidFill>
              </a:defRPr>
            </a:lvl9pPr>
          </a:lstStyle>
          <a:p/>
        </p:txBody>
      </p:sp>
      <p:sp>
        <p:nvSpPr>
          <p:cNvPr id="125" name="Google Shape;125;p24"/>
          <p:cNvSpPr txBox="1"/>
          <p:nvPr>
            <p:ph idx="1" type="body"/>
          </p:nvPr>
        </p:nvSpPr>
        <p:spPr>
          <a:xfrm>
            <a:off x="304800" y="1554150"/>
            <a:ext cx="2089800" cy="33105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126" name="Google Shape;126;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13">
  <p:cSld name="AUTOLAYOUT_14">
    <p:bg>
      <p:bgPr>
        <a:solidFill>
          <a:srgbClr val="FFFFFF"/>
        </a:solidFill>
      </p:bgPr>
    </p:bg>
    <p:spTree>
      <p:nvGrpSpPr>
        <p:cNvPr id="127" name="Shape 127"/>
        <p:cNvGrpSpPr/>
        <p:nvPr/>
      </p:nvGrpSpPr>
      <p:grpSpPr>
        <a:xfrm>
          <a:off x="0" y="0"/>
          <a:ext cx="0" cy="0"/>
          <a:chOff x="0" y="0"/>
          <a:chExt cx="0" cy="0"/>
        </a:xfrm>
      </p:grpSpPr>
      <p:sp>
        <p:nvSpPr>
          <p:cNvPr id="128" name="Google Shape;128;p2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type="title"/>
          </p:nvPr>
        </p:nvSpPr>
        <p:spPr>
          <a:xfrm>
            <a:off x="291875" y="406900"/>
            <a:ext cx="30396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130" name="Google Shape;130;p25"/>
          <p:cNvSpPr txBox="1"/>
          <p:nvPr>
            <p:ph idx="1" type="body"/>
          </p:nvPr>
        </p:nvSpPr>
        <p:spPr>
          <a:xfrm>
            <a:off x="291938" y="2053718"/>
            <a:ext cx="3039600" cy="2378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131" name="Google Shape;131;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12">
  <p:cSld name="AUTOLAYOUT_15">
    <p:bg>
      <p:bgPr>
        <a:solidFill>
          <a:srgbClr val="FFFFFF"/>
        </a:solidFill>
      </p:bgPr>
    </p:bg>
    <p:spTree>
      <p:nvGrpSpPr>
        <p:cNvPr id="132" name="Shape 132"/>
        <p:cNvGrpSpPr/>
        <p:nvPr/>
      </p:nvGrpSpPr>
      <p:grpSpPr>
        <a:xfrm>
          <a:off x="0" y="0"/>
          <a:ext cx="0" cy="0"/>
          <a:chOff x="0" y="0"/>
          <a:chExt cx="0" cy="0"/>
        </a:xfrm>
      </p:grpSpPr>
      <p:sp>
        <p:nvSpPr>
          <p:cNvPr id="133" name="Google Shape;133;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zh-CN"/>
              <a:t>‹#›</a:t>
            </a:fld>
            <a:endParaRPr/>
          </a:p>
        </p:txBody>
      </p:sp>
      <p:sp>
        <p:nvSpPr>
          <p:cNvPr id="135" name="Google Shape;135;p26"/>
          <p:cNvSpPr txBox="1"/>
          <p:nvPr>
            <p:ph type="title"/>
          </p:nvPr>
        </p:nvSpPr>
        <p:spPr>
          <a:xfrm>
            <a:off x="3052088" y="1031900"/>
            <a:ext cx="3039600" cy="13887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136" name="Google Shape;136;p26"/>
          <p:cNvSpPr txBox="1"/>
          <p:nvPr>
            <p:ph idx="1" type="body"/>
          </p:nvPr>
        </p:nvSpPr>
        <p:spPr>
          <a:xfrm>
            <a:off x="3052150" y="2526322"/>
            <a:ext cx="3039600" cy="1310400"/>
          </a:xfrm>
          <a:prstGeom prst="rect">
            <a:avLst/>
          </a:prstGeom>
          <a:noFill/>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317500" lvl="1" marL="914400" algn="ctr">
              <a:lnSpc>
                <a:spcPct val="115000"/>
              </a:lnSpc>
              <a:spcBef>
                <a:spcPts val="0"/>
              </a:spcBef>
              <a:spcAft>
                <a:spcPts val="0"/>
              </a:spcAft>
              <a:buClr>
                <a:srgbClr val="FFFFFF"/>
              </a:buClr>
              <a:buSzPts val="1400"/>
              <a:buChar char="○"/>
              <a:defRPr sz="1400">
                <a:solidFill>
                  <a:srgbClr val="FFFFFF"/>
                </a:solidFill>
              </a:defRPr>
            </a:lvl2pPr>
            <a:lvl3pPr indent="-317500" lvl="2" marL="1371600" algn="ctr">
              <a:lnSpc>
                <a:spcPct val="115000"/>
              </a:lnSpc>
              <a:spcBef>
                <a:spcPts val="0"/>
              </a:spcBef>
              <a:spcAft>
                <a:spcPts val="0"/>
              </a:spcAft>
              <a:buClr>
                <a:srgbClr val="FFFFFF"/>
              </a:buClr>
              <a:buSzPts val="1400"/>
              <a:buChar char="■"/>
              <a:defRPr sz="1400">
                <a:solidFill>
                  <a:srgbClr val="FFFFFF"/>
                </a:solidFill>
              </a:defRPr>
            </a:lvl3pPr>
            <a:lvl4pPr indent="-317500" lvl="3" marL="1828800" algn="ctr">
              <a:lnSpc>
                <a:spcPct val="115000"/>
              </a:lnSpc>
              <a:spcBef>
                <a:spcPts val="0"/>
              </a:spcBef>
              <a:spcAft>
                <a:spcPts val="0"/>
              </a:spcAft>
              <a:buClr>
                <a:srgbClr val="FFFFFF"/>
              </a:buClr>
              <a:buSzPts val="1400"/>
              <a:buChar char="●"/>
              <a:defRPr sz="1400">
                <a:solidFill>
                  <a:srgbClr val="FFFFFF"/>
                </a:solidFill>
              </a:defRPr>
            </a:lvl4pPr>
            <a:lvl5pPr indent="-317500" lvl="4" marL="2286000" algn="ctr">
              <a:lnSpc>
                <a:spcPct val="115000"/>
              </a:lnSpc>
              <a:spcBef>
                <a:spcPts val="0"/>
              </a:spcBef>
              <a:spcAft>
                <a:spcPts val="0"/>
              </a:spcAft>
              <a:buClr>
                <a:srgbClr val="FFFFFF"/>
              </a:buClr>
              <a:buSzPts val="1400"/>
              <a:buChar char="○"/>
              <a:defRPr sz="1400">
                <a:solidFill>
                  <a:srgbClr val="FFFFFF"/>
                </a:solidFill>
              </a:defRPr>
            </a:lvl5pPr>
            <a:lvl6pPr indent="-317500" lvl="5" marL="2743200" algn="ctr">
              <a:lnSpc>
                <a:spcPct val="115000"/>
              </a:lnSpc>
              <a:spcBef>
                <a:spcPts val="0"/>
              </a:spcBef>
              <a:spcAft>
                <a:spcPts val="0"/>
              </a:spcAft>
              <a:buClr>
                <a:srgbClr val="FFFFFF"/>
              </a:buClr>
              <a:buSzPts val="1400"/>
              <a:buChar char="■"/>
              <a:defRPr sz="1400">
                <a:solidFill>
                  <a:srgbClr val="FFFFFF"/>
                </a:solidFill>
              </a:defRPr>
            </a:lvl6pPr>
            <a:lvl7pPr indent="-317500" lvl="6" marL="3200400" algn="ctr">
              <a:lnSpc>
                <a:spcPct val="115000"/>
              </a:lnSpc>
              <a:spcBef>
                <a:spcPts val="0"/>
              </a:spcBef>
              <a:spcAft>
                <a:spcPts val="0"/>
              </a:spcAft>
              <a:buClr>
                <a:srgbClr val="FFFFFF"/>
              </a:buClr>
              <a:buSzPts val="1400"/>
              <a:buChar char="●"/>
              <a:defRPr sz="1400">
                <a:solidFill>
                  <a:srgbClr val="FFFFFF"/>
                </a:solidFill>
              </a:defRPr>
            </a:lvl7pPr>
            <a:lvl8pPr indent="-317500" lvl="7" marL="3657600" algn="ctr">
              <a:lnSpc>
                <a:spcPct val="115000"/>
              </a:lnSpc>
              <a:spcBef>
                <a:spcPts val="0"/>
              </a:spcBef>
              <a:spcAft>
                <a:spcPts val="0"/>
              </a:spcAft>
              <a:buClr>
                <a:srgbClr val="FFFFFF"/>
              </a:buClr>
              <a:buSzPts val="1400"/>
              <a:buChar char="○"/>
              <a:defRPr sz="1400">
                <a:solidFill>
                  <a:srgbClr val="FFFFFF"/>
                </a:solidFill>
              </a:defRPr>
            </a:lvl8pPr>
            <a:lvl9pPr indent="-317500" lvl="8" marL="4114800" algn="ctr">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14">
  <p:cSld name="AUTOLAYOUT_16">
    <p:spTree>
      <p:nvGrpSpPr>
        <p:cNvPr id="137" name="Shape 137"/>
        <p:cNvGrpSpPr/>
        <p:nvPr/>
      </p:nvGrpSpPr>
      <p:grpSpPr>
        <a:xfrm>
          <a:off x="0" y="0"/>
          <a:ext cx="0" cy="0"/>
          <a:chOff x="0" y="0"/>
          <a:chExt cx="0" cy="0"/>
        </a:xfrm>
      </p:grpSpPr>
      <p:sp>
        <p:nvSpPr>
          <p:cNvPr id="138" name="Google Shape;138;p27"/>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27"/>
          <p:cNvGrpSpPr/>
          <p:nvPr/>
        </p:nvGrpSpPr>
        <p:grpSpPr>
          <a:xfrm>
            <a:off x="0" y="4510813"/>
            <a:ext cx="9144000" cy="150575"/>
            <a:chOff x="0" y="3797750"/>
            <a:chExt cx="9144000" cy="150575"/>
          </a:xfrm>
        </p:grpSpPr>
        <p:cxnSp>
          <p:nvCxnSpPr>
            <p:cNvPr id="140" name="Google Shape;140;p27"/>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141" name="Google Shape;141;p27"/>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142" name="Google Shape;142;p27"/>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143" name="Google Shape;143;p27"/>
          <p:cNvSpPr txBox="1"/>
          <p:nvPr>
            <p:ph type="title"/>
          </p:nvPr>
        </p:nvSpPr>
        <p:spPr>
          <a:xfrm>
            <a:off x="311700" y="445025"/>
            <a:ext cx="8520600" cy="572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sz="3200">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44" name="Google Shape;144;p27"/>
          <p:cNvSpPr txBox="1"/>
          <p:nvPr>
            <p:ph idx="1" type="body"/>
          </p:nvPr>
        </p:nvSpPr>
        <p:spPr>
          <a:xfrm>
            <a:off x="311700" y="1152475"/>
            <a:ext cx="8520600" cy="3223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145" name="Google Shape;145;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15">
  <p:cSld name="AUTOLAYOUT_17">
    <p:bg>
      <p:bgPr>
        <a:solidFill>
          <a:srgbClr val="FFFFFF"/>
        </a:solidFill>
      </p:bgPr>
    </p:bg>
    <p:spTree>
      <p:nvGrpSpPr>
        <p:cNvPr id="146" name="Shape 146"/>
        <p:cNvGrpSpPr/>
        <p:nvPr/>
      </p:nvGrpSpPr>
      <p:grpSpPr>
        <a:xfrm>
          <a:off x="0" y="0"/>
          <a:ext cx="0" cy="0"/>
          <a:chOff x="0" y="0"/>
          <a:chExt cx="0" cy="0"/>
        </a:xfrm>
      </p:grpSpPr>
      <p:sp>
        <p:nvSpPr>
          <p:cNvPr id="147" name="Google Shape;147;p28"/>
          <p:cNvSpPr/>
          <p:nvPr/>
        </p:nvSpPr>
        <p:spPr>
          <a:xfrm>
            <a:off x="0" y="0"/>
            <a:ext cx="9144000" cy="51435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p:cNvSpPr/>
          <p:nvPr/>
        </p:nvSpPr>
        <p:spPr>
          <a:xfrm>
            <a:off x="299700" y="1434300"/>
            <a:ext cx="2697300" cy="340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p:nvPr/>
        </p:nvSpPr>
        <p:spPr>
          <a:xfrm>
            <a:off x="3230163" y="1434300"/>
            <a:ext cx="2697300" cy="340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p:nvPr/>
        </p:nvSpPr>
        <p:spPr>
          <a:xfrm>
            <a:off x="6160625" y="1434300"/>
            <a:ext cx="2697300" cy="340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p:nvPr/>
        </p:nvSpPr>
        <p:spPr>
          <a:xfrm>
            <a:off x="3230163" y="1434300"/>
            <a:ext cx="2697300" cy="4128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p:nvPr/>
        </p:nvSpPr>
        <p:spPr>
          <a:xfrm>
            <a:off x="6160625" y="1434300"/>
            <a:ext cx="2697300" cy="4128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299725" y="1434300"/>
            <a:ext cx="2697300" cy="4128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rot="-5400000">
            <a:off x="2582600" y="4422900"/>
            <a:ext cx="414600" cy="4146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rot="-5400000">
            <a:off x="5512875" y="4422900"/>
            <a:ext cx="414600" cy="4146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rot="-5400000">
            <a:off x="8443325" y="4422900"/>
            <a:ext cx="414600" cy="4146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txBox="1"/>
          <p:nvPr/>
        </p:nvSpPr>
        <p:spPr>
          <a:xfrm>
            <a:off x="452100" y="1434300"/>
            <a:ext cx="3768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zh-CN" sz="1400">
                <a:solidFill>
                  <a:srgbClr val="000000"/>
                </a:solidFill>
              </a:rPr>
              <a:t>1</a:t>
            </a:r>
            <a:endParaRPr b="1" sz="1400">
              <a:solidFill>
                <a:srgbClr val="000000"/>
              </a:solidFill>
            </a:endParaRPr>
          </a:p>
        </p:txBody>
      </p:sp>
      <p:sp>
        <p:nvSpPr>
          <p:cNvPr id="158" name="Google Shape;158;p28"/>
          <p:cNvSpPr txBox="1"/>
          <p:nvPr/>
        </p:nvSpPr>
        <p:spPr>
          <a:xfrm>
            <a:off x="3382400" y="1434300"/>
            <a:ext cx="3768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zh-CN" sz="1400">
                <a:solidFill>
                  <a:srgbClr val="000000"/>
                </a:solidFill>
              </a:rPr>
              <a:t>2</a:t>
            </a:r>
            <a:endParaRPr b="1" sz="1400">
              <a:solidFill>
                <a:srgbClr val="000000"/>
              </a:solidFill>
            </a:endParaRPr>
          </a:p>
        </p:txBody>
      </p:sp>
      <p:sp>
        <p:nvSpPr>
          <p:cNvPr id="159" name="Google Shape;159;p28"/>
          <p:cNvSpPr txBox="1"/>
          <p:nvPr/>
        </p:nvSpPr>
        <p:spPr>
          <a:xfrm>
            <a:off x="6312700" y="1434300"/>
            <a:ext cx="3768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zh-CN" sz="1400">
                <a:solidFill>
                  <a:srgbClr val="000000"/>
                </a:solidFill>
              </a:rPr>
              <a:t>3</a:t>
            </a:r>
            <a:endParaRPr b="1" sz="1400">
              <a:solidFill>
                <a:srgbClr val="000000"/>
              </a:solidFill>
            </a:endParaRPr>
          </a:p>
        </p:txBody>
      </p:sp>
      <p:sp>
        <p:nvSpPr>
          <p:cNvPr id="160" name="Google Shape;160;p28"/>
          <p:cNvSpPr txBox="1"/>
          <p:nvPr>
            <p:ph type="title"/>
          </p:nvPr>
        </p:nvSpPr>
        <p:spPr>
          <a:xfrm>
            <a:off x="299650" y="304800"/>
            <a:ext cx="8558100" cy="977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400">
                <a:solidFill>
                  <a:srgbClr val="FFFFFF"/>
                </a:solidFill>
              </a:defRPr>
            </a:lvl1pPr>
            <a:lvl2pPr lvl="1" algn="l">
              <a:lnSpc>
                <a:spcPct val="100000"/>
              </a:lnSpc>
              <a:spcBef>
                <a:spcPts val="0"/>
              </a:spcBef>
              <a:spcAft>
                <a:spcPts val="0"/>
              </a:spcAft>
              <a:buNone/>
              <a:defRPr b="1" sz="2400">
                <a:solidFill>
                  <a:srgbClr val="FFFFFF"/>
                </a:solidFill>
              </a:defRPr>
            </a:lvl2pPr>
            <a:lvl3pPr lvl="2" algn="l">
              <a:lnSpc>
                <a:spcPct val="100000"/>
              </a:lnSpc>
              <a:spcBef>
                <a:spcPts val="0"/>
              </a:spcBef>
              <a:spcAft>
                <a:spcPts val="0"/>
              </a:spcAft>
              <a:buNone/>
              <a:defRPr b="1" sz="2400">
                <a:solidFill>
                  <a:srgbClr val="FFFFFF"/>
                </a:solidFill>
              </a:defRPr>
            </a:lvl3pPr>
            <a:lvl4pPr lvl="3" algn="l">
              <a:lnSpc>
                <a:spcPct val="100000"/>
              </a:lnSpc>
              <a:spcBef>
                <a:spcPts val="0"/>
              </a:spcBef>
              <a:spcAft>
                <a:spcPts val="0"/>
              </a:spcAft>
              <a:buNone/>
              <a:defRPr b="1" sz="2400">
                <a:solidFill>
                  <a:srgbClr val="FFFFFF"/>
                </a:solidFill>
              </a:defRPr>
            </a:lvl4pPr>
            <a:lvl5pPr lvl="4" algn="l">
              <a:lnSpc>
                <a:spcPct val="100000"/>
              </a:lnSpc>
              <a:spcBef>
                <a:spcPts val="0"/>
              </a:spcBef>
              <a:spcAft>
                <a:spcPts val="0"/>
              </a:spcAft>
              <a:buNone/>
              <a:defRPr b="1" sz="2400">
                <a:solidFill>
                  <a:srgbClr val="FFFFFF"/>
                </a:solidFill>
              </a:defRPr>
            </a:lvl5pPr>
            <a:lvl6pPr lvl="5" algn="l">
              <a:lnSpc>
                <a:spcPct val="100000"/>
              </a:lnSpc>
              <a:spcBef>
                <a:spcPts val="0"/>
              </a:spcBef>
              <a:spcAft>
                <a:spcPts val="0"/>
              </a:spcAft>
              <a:buNone/>
              <a:defRPr b="1" sz="2400">
                <a:solidFill>
                  <a:srgbClr val="FFFFFF"/>
                </a:solidFill>
              </a:defRPr>
            </a:lvl6pPr>
            <a:lvl7pPr lvl="6" algn="l">
              <a:lnSpc>
                <a:spcPct val="100000"/>
              </a:lnSpc>
              <a:spcBef>
                <a:spcPts val="0"/>
              </a:spcBef>
              <a:spcAft>
                <a:spcPts val="0"/>
              </a:spcAft>
              <a:buNone/>
              <a:defRPr b="1" sz="2400">
                <a:solidFill>
                  <a:srgbClr val="FFFFFF"/>
                </a:solidFill>
              </a:defRPr>
            </a:lvl7pPr>
            <a:lvl8pPr lvl="7" algn="l">
              <a:lnSpc>
                <a:spcPct val="100000"/>
              </a:lnSpc>
              <a:spcBef>
                <a:spcPts val="0"/>
              </a:spcBef>
              <a:spcAft>
                <a:spcPts val="0"/>
              </a:spcAft>
              <a:buNone/>
              <a:defRPr b="1" sz="2400">
                <a:solidFill>
                  <a:srgbClr val="FFFFFF"/>
                </a:solidFill>
              </a:defRPr>
            </a:lvl8pPr>
            <a:lvl9pPr lvl="8" algn="l">
              <a:lnSpc>
                <a:spcPct val="100000"/>
              </a:lnSpc>
              <a:spcBef>
                <a:spcPts val="0"/>
              </a:spcBef>
              <a:spcAft>
                <a:spcPts val="0"/>
              </a:spcAft>
              <a:buNone/>
              <a:defRPr b="1" sz="2400">
                <a:solidFill>
                  <a:srgbClr val="FFFFFF"/>
                </a:solidFill>
              </a:defRPr>
            </a:lvl9pPr>
          </a:lstStyle>
          <a:p/>
        </p:txBody>
      </p:sp>
      <p:sp>
        <p:nvSpPr>
          <p:cNvPr id="161" name="Google Shape;161;p28"/>
          <p:cNvSpPr txBox="1"/>
          <p:nvPr>
            <p:ph idx="1" type="body"/>
          </p:nvPr>
        </p:nvSpPr>
        <p:spPr>
          <a:xfrm>
            <a:off x="465575" y="1999500"/>
            <a:ext cx="2365500" cy="26343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162" name="Google Shape;162;p28"/>
          <p:cNvSpPr txBox="1"/>
          <p:nvPr>
            <p:ph idx="2" type="body"/>
          </p:nvPr>
        </p:nvSpPr>
        <p:spPr>
          <a:xfrm>
            <a:off x="3396075" y="1999500"/>
            <a:ext cx="2365500" cy="26343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163" name="Google Shape;163;p28"/>
          <p:cNvSpPr txBox="1"/>
          <p:nvPr>
            <p:ph idx="3" type="body"/>
          </p:nvPr>
        </p:nvSpPr>
        <p:spPr>
          <a:xfrm>
            <a:off x="6326525" y="1999500"/>
            <a:ext cx="2365500" cy="26343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164" name="Google Shape;164;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16">
  <p:cSld name="AUTOLAYOUT_18">
    <p:spTree>
      <p:nvGrpSpPr>
        <p:cNvPr id="165" name="Shape 165"/>
        <p:cNvGrpSpPr/>
        <p:nvPr/>
      </p:nvGrpSpPr>
      <p:grpSpPr>
        <a:xfrm>
          <a:off x="0" y="0"/>
          <a:ext cx="0" cy="0"/>
          <a:chOff x="0" y="0"/>
          <a:chExt cx="0" cy="0"/>
        </a:xfrm>
      </p:grpSpPr>
      <p:sp>
        <p:nvSpPr>
          <p:cNvPr id="166" name="Google Shape;166;p29"/>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2530550" y="1194000"/>
            <a:ext cx="6303300" cy="1134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307875" y="1194000"/>
            <a:ext cx="2024100" cy="11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txBox="1"/>
          <p:nvPr>
            <p:ph type="title"/>
          </p:nvPr>
        </p:nvSpPr>
        <p:spPr>
          <a:xfrm>
            <a:off x="307875" y="1444550"/>
            <a:ext cx="2024100" cy="2975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000"/>
              <a:buNone/>
              <a:defRPr b="1" sz="2000">
                <a:solidFill>
                  <a:srgbClr val="FFFFFF"/>
                </a:solidFill>
              </a:defRPr>
            </a:lvl1pPr>
            <a:lvl2pPr lvl="1" algn="l">
              <a:lnSpc>
                <a:spcPct val="100000"/>
              </a:lnSpc>
              <a:spcBef>
                <a:spcPts val="0"/>
              </a:spcBef>
              <a:spcAft>
                <a:spcPts val="0"/>
              </a:spcAft>
              <a:buClr>
                <a:srgbClr val="FFFFFF"/>
              </a:buClr>
              <a:buSzPts val="2000"/>
              <a:buNone/>
              <a:defRPr b="1" sz="2000">
                <a:solidFill>
                  <a:srgbClr val="FFFFFF"/>
                </a:solidFill>
              </a:defRPr>
            </a:lvl2pPr>
            <a:lvl3pPr lvl="2" algn="l">
              <a:lnSpc>
                <a:spcPct val="100000"/>
              </a:lnSpc>
              <a:spcBef>
                <a:spcPts val="0"/>
              </a:spcBef>
              <a:spcAft>
                <a:spcPts val="0"/>
              </a:spcAft>
              <a:buClr>
                <a:srgbClr val="FFFFFF"/>
              </a:buClr>
              <a:buSzPts val="2000"/>
              <a:buNone/>
              <a:defRPr b="1" sz="2000">
                <a:solidFill>
                  <a:srgbClr val="FFFFFF"/>
                </a:solidFill>
              </a:defRPr>
            </a:lvl3pPr>
            <a:lvl4pPr lvl="3" algn="l">
              <a:lnSpc>
                <a:spcPct val="100000"/>
              </a:lnSpc>
              <a:spcBef>
                <a:spcPts val="0"/>
              </a:spcBef>
              <a:spcAft>
                <a:spcPts val="0"/>
              </a:spcAft>
              <a:buClr>
                <a:srgbClr val="FFFFFF"/>
              </a:buClr>
              <a:buSzPts val="2000"/>
              <a:buNone/>
              <a:defRPr b="1" sz="2000">
                <a:solidFill>
                  <a:srgbClr val="FFFFFF"/>
                </a:solidFill>
              </a:defRPr>
            </a:lvl4pPr>
            <a:lvl5pPr lvl="4" algn="l">
              <a:lnSpc>
                <a:spcPct val="100000"/>
              </a:lnSpc>
              <a:spcBef>
                <a:spcPts val="0"/>
              </a:spcBef>
              <a:spcAft>
                <a:spcPts val="0"/>
              </a:spcAft>
              <a:buClr>
                <a:srgbClr val="FFFFFF"/>
              </a:buClr>
              <a:buSzPts val="2000"/>
              <a:buNone/>
              <a:defRPr b="1" sz="2000">
                <a:solidFill>
                  <a:srgbClr val="FFFFFF"/>
                </a:solidFill>
              </a:defRPr>
            </a:lvl5pPr>
            <a:lvl6pPr lvl="5" algn="l">
              <a:lnSpc>
                <a:spcPct val="100000"/>
              </a:lnSpc>
              <a:spcBef>
                <a:spcPts val="0"/>
              </a:spcBef>
              <a:spcAft>
                <a:spcPts val="0"/>
              </a:spcAft>
              <a:buClr>
                <a:srgbClr val="FFFFFF"/>
              </a:buClr>
              <a:buSzPts val="2000"/>
              <a:buNone/>
              <a:defRPr b="1" sz="2000">
                <a:solidFill>
                  <a:srgbClr val="FFFFFF"/>
                </a:solidFill>
              </a:defRPr>
            </a:lvl6pPr>
            <a:lvl7pPr lvl="6" algn="l">
              <a:lnSpc>
                <a:spcPct val="100000"/>
              </a:lnSpc>
              <a:spcBef>
                <a:spcPts val="0"/>
              </a:spcBef>
              <a:spcAft>
                <a:spcPts val="0"/>
              </a:spcAft>
              <a:buClr>
                <a:srgbClr val="FFFFFF"/>
              </a:buClr>
              <a:buSzPts val="2000"/>
              <a:buNone/>
              <a:defRPr b="1" sz="2000">
                <a:solidFill>
                  <a:srgbClr val="FFFFFF"/>
                </a:solidFill>
              </a:defRPr>
            </a:lvl7pPr>
            <a:lvl8pPr lvl="7" algn="l">
              <a:lnSpc>
                <a:spcPct val="100000"/>
              </a:lnSpc>
              <a:spcBef>
                <a:spcPts val="0"/>
              </a:spcBef>
              <a:spcAft>
                <a:spcPts val="0"/>
              </a:spcAft>
              <a:buClr>
                <a:srgbClr val="FFFFFF"/>
              </a:buClr>
              <a:buSzPts val="2000"/>
              <a:buNone/>
              <a:defRPr b="1" sz="2000">
                <a:solidFill>
                  <a:srgbClr val="FFFFFF"/>
                </a:solidFill>
              </a:defRPr>
            </a:lvl8pPr>
            <a:lvl9pPr lvl="8" algn="l">
              <a:lnSpc>
                <a:spcPct val="100000"/>
              </a:lnSpc>
              <a:spcBef>
                <a:spcPts val="0"/>
              </a:spcBef>
              <a:spcAft>
                <a:spcPts val="0"/>
              </a:spcAft>
              <a:buClr>
                <a:srgbClr val="FFFFFF"/>
              </a:buClr>
              <a:buSzPts val="2000"/>
              <a:buNone/>
              <a:defRPr b="1" sz="2000">
                <a:solidFill>
                  <a:srgbClr val="FFFFFF"/>
                </a:solidFill>
              </a:defRPr>
            </a:lvl9pPr>
          </a:lstStyle>
          <a:p/>
        </p:txBody>
      </p:sp>
      <p:sp>
        <p:nvSpPr>
          <p:cNvPr id="170" name="Google Shape;170;p29"/>
          <p:cNvSpPr txBox="1"/>
          <p:nvPr>
            <p:ph idx="1" type="body"/>
          </p:nvPr>
        </p:nvSpPr>
        <p:spPr>
          <a:xfrm>
            <a:off x="2530550" y="1444550"/>
            <a:ext cx="6303300" cy="26151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71" name="Google Shape;171;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hyperlink" Target="https://news-by-ai.com/business/top-8-stocks-to-invest-in-april-2023/?gclid=CjwKCAjwrdmhBhBBEiwA4Hx5g6twhJSYa3IqtfLknxClHOuumLuNlfyrj-upCsJhOvuaV7v2FpDoCRoCSvcQAvD_BwE" TargetMode="External"/><Relationship Id="rId4" Type="http://schemas.openxmlformats.org/officeDocument/2006/relationships/hyperlink" Target="https://github.com/ojus1/Date2Vec" TargetMode="External"/><Relationship Id="rId5" Type="http://schemas.openxmlformats.org/officeDocument/2006/relationships/hyperlink" Target="https://github.com/ojus1/Time2Vec-PyTorch" TargetMode="External"/><Relationship Id="rId6" Type="http://schemas.openxmlformats.org/officeDocument/2006/relationships/hyperlink" Target="https://sh-tsang.medium.com/review-attention-is-all-you-need-transformer-96c787ecdec1" TargetMode="External"/><Relationship Id="rId7" Type="http://schemas.openxmlformats.org/officeDocument/2006/relationships/hyperlink" Target="https://towardsdatascience.com/transformers-141e32e6959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Multi-Assets Prediction</a:t>
            </a:r>
            <a:endParaRPr/>
          </a:p>
        </p:txBody>
      </p:sp>
      <p:sp>
        <p:nvSpPr>
          <p:cNvPr id="177" name="Google Shape;177;p30"/>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zh-CN"/>
              <a:t>Chenhao Zhu - 1009190135</a:t>
            </a:r>
            <a:endParaRPr/>
          </a:p>
          <a:p>
            <a:pPr indent="0" lvl="0" marL="0" rtl="0" algn="ctr">
              <a:spcBef>
                <a:spcPts val="0"/>
              </a:spcBef>
              <a:spcAft>
                <a:spcPts val="0"/>
              </a:spcAft>
              <a:buNone/>
            </a:pPr>
            <a:r>
              <a:rPr lang="zh-CN"/>
              <a:t>Zimu Xu - 1003537283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 Preparation - Merge 4 companies’ stock price vertically</a:t>
            </a:r>
            <a:endParaRPr/>
          </a:p>
        </p:txBody>
      </p:sp>
      <p:sp>
        <p:nvSpPr>
          <p:cNvPr id="242" name="Google Shape;24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3" name="Google Shape;243;p39"/>
          <p:cNvPicPr preferRelativeResize="0"/>
          <p:nvPr/>
        </p:nvPicPr>
        <p:blipFill>
          <a:blip r:embed="rId3">
            <a:alphaModFix/>
          </a:blip>
          <a:stretch>
            <a:fillRect/>
          </a:stretch>
        </p:blipFill>
        <p:spPr>
          <a:xfrm>
            <a:off x="0" y="1152475"/>
            <a:ext cx="9144003" cy="392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3">
            <a:alphaModFix/>
          </a:blip>
          <a:srcRect b="0" l="8429" r="8437" t="0"/>
          <a:stretch/>
        </p:blipFill>
        <p:spPr>
          <a:xfrm>
            <a:off x="0" y="0"/>
            <a:ext cx="9144000" cy="5143497"/>
          </a:xfrm>
          <a:prstGeom prst="rect">
            <a:avLst/>
          </a:prstGeom>
          <a:noFill/>
          <a:ln>
            <a:noFill/>
          </a:ln>
        </p:spPr>
      </p:pic>
      <p:sp>
        <p:nvSpPr>
          <p:cNvPr id="249" name="Google Shape;249;p40"/>
          <p:cNvSpPr/>
          <p:nvPr/>
        </p:nvSpPr>
        <p:spPr>
          <a:xfrm>
            <a:off x="342825" y="1323975"/>
            <a:ext cx="3810300" cy="3467100"/>
          </a:xfrm>
          <a:prstGeom prst="rect">
            <a:avLst/>
          </a:prstGeom>
          <a:solidFill>
            <a:srgbClr val="000000">
              <a:alpha val="8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0"/>
          <p:cNvSpPr txBox="1"/>
          <p:nvPr>
            <p:ph type="title"/>
          </p:nvPr>
        </p:nvSpPr>
        <p:spPr>
          <a:xfrm>
            <a:off x="523250" y="1523725"/>
            <a:ext cx="34779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CN"/>
              <a:t>Model Overview - Deep learning - LSTM </a:t>
            </a:r>
            <a:endParaRPr/>
          </a:p>
        </p:txBody>
      </p:sp>
      <p:sp>
        <p:nvSpPr>
          <p:cNvPr id="251" name="Google Shape;251;p40"/>
          <p:cNvSpPr txBox="1"/>
          <p:nvPr>
            <p:ph idx="1" type="body"/>
          </p:nvPr>
        </p:nvSpPr>
        <p:spPr>
          <a:xfrm>
            <a:off x="523325" y="3020275"/>
            <a:ext cx="3477900" cy="1534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Structure of LSTM</a:t>
            </a:r>
            <a:endParaRPr/>
          </a:p>
        </p:txBody>
      </p:sp>
      <p:sp>
        <p:nvSpPr>
          <p:cNvPr id="257" name="Google Shape;25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41"/>
          <p:cNvPicPr preferRelativeResize="0"/>
          <p:nvPr/>
        </p:nvPicPr>
        <p:blipFill>
          <a:blip r:embed="rId3">
            <a:alphaModFix/>
          </a:blip>
          <a:stretch>
            <a:fillRect/>
          </a:stretch>
        </p:blipFill>
        <p:spPr>
          <a:xfrm>
            <a:off x="80225" y="1289010"/>
            <a:ext cx="9144000" cy="29450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LSTM Modeling</a:t>
            </a:r>
            <a:endParaRPr/>
          </a:p>
        </p:txBody>
      </p:sp>
      <p:sp>
        <p:nvSpPr>
          <p:cNvPr id="264" name="Google Shape;26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42"/>
          <p:cNvPicPr preferRelativeResize="0"/>
          <p:nvPr/>
        </p:nvPicPr>
        <p:blipFill>
          <a:blip r:embed="rId3">
            <a:alphaModFix/>
          </a:blip>
          <a:stretch>
            <a:fillRect/>
          </a:stretch>
        </p:blipFill>
        <p:spPr>
          <a:xfrm>
            <a:off x="0" y="1256340"/>
            <a:ext cx="9144001" cy="28728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Train : Predicted VS Actual Stock Price</a:t>
            </a:r>
            <a:endParaRPr/>
          </a:p>
        </p:txBody>
      </p:sp>
      <p:sp>
        <p:nvSpPr>
          <p:cNvPr id="271" name="Google Shape;27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2" name="Google Shape;272;p43"/>
          <p:cNvPicPr preferRelativeResize="0"/>
          <p:nvPr/>
        </p:nvPicPr>
        <p:blipFill>
          <a:blip r:embed="rId3">
            <a:alphaModFix/>
          </a:blip>
          <a:stretch>
            <a:fillRect/>
          </a:stretch>
        </p:blipFill>
        <p:spPr>
          <a:xfrm>
            <a:off x="0" y="491099"/>
            <a:ext cx="9144003" cy="2167774"/>
          </a:xfrm>
          <a:prstGeom prst="rect">
            <a:avLst/>
          </a:prstGeom>
          <a:noFill/>
          <a:ln>
            <a:noFill/>
          </a:ln>
        </p:spPr>
      </p:pic>
      <p:pic>
        <p:nvPicPr>
          <p:cNvPr id="273" name="Google Shape;273;p43"/>
          <p:cNvPicPr preferRelativeResize="0"/>
          <p:nvPr/>
        </p:nvPicPr>
        <p:blipFill>
          <a:blip r:embed="rId4">
            <a:alphaModFix/>
          </a:blip>
          <a:stretch>
            <a:fillRect/>
          </a:stretch>
        </p:blipFill>
        <p:spPr>
          <a:xfrm>
            <a:off x="91675" y="2571761"/>
            <a:ext cx="9144003" cy="27905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4"/>
          <p:cNvPicPr preferRelativeResize="0"/>
          <p:nvPr/>
        </p:nvPicPr>
        <p:blipFill rotWithShape="1">
          <a:blip r:embed="rId3">
            <a:alphaModFix/>
          </a:blip>
          <a:srcRect b="5634" l="0" r="0" t="5634"/>
          <a:stretch/>
        </p:blipFill>
        <p:spPr>
          <a:xfrm>
            <a:off x="3389000" y="0"/>
            <a:ext cx="5754901" cy="5143501"/>
          </a:xfrm>
          <a:prstGeom prst="rect">
            <a:avLst/>
          </a:prstGeom>
          <a:noFill/>
          <a:ln>
            <a:noFill/>
          </a:ln>
        </p:spPr>
      </p:pic>
      <p:sp>
        <p:nvSpPr>
          <p:cNvPr id="279" name="Google Shape;279;p44"/>
          <p:cNvSpPr txBox="1"/>
          <p:nvPr>
            <p:ph type="title"/>
          </p:nvPr>
        </p:nvSpPr>
        <p:spPr>
          <a:xfrm>
            <a:off x="321825" y="694100"/>
            <a:ext cx="2651400" cy="178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Expected Return</a:t>
            </a:r>
            <a:endParaRPr/>
          </a:p>
        </p:txBody>
      </p:sp>
      <p:sp>
        <p:nvSpPr>
          <p:cNvPr id="280" name="Google Shape;280;p44"/>
          <p:cNvSpPr txBox="1"/>
          <p:nvPr>
            <p:ph idx="1" type="body"/>
          </p:nvPr>
        </p:nvSpPr>
        <p:spPr>
          <a:xfrm>
            <a:off x="321825" y="2506879"/>
            <a:ext cx="2651400" cy="193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Calculated using help function : </a:t>
            </a:r>
            <a:endParaRPr/>
          </a:p>
          <a:p>
            <a:pPr indent="0" lvl="0" marL="0" rtl="0" algn="l">
              <a:spcBef>
                <a:spcPts val="1600"/>
              </a:spcBef>
              <a:spcAft>
                <a:spcPts val="1600"/>
              </a:spcAft>
              <a:buNone/>
            </a:pPr>
            <a:r>
              <a:rPr lang="zh-CN"/>
              <a:t>functions.py</a:t>
            </a:r>
            <a:endParaRPr/>
          </a:p>
        </p:txBody>
      </p:sp>
      <p:cxnSp>
        <p:nvCxnSpPr>
          <p:cNvPr id="281" name="Google Shape;281;p44"/>
          <p:cNvCxnSpPr/>
          <p:nvPr/>
        </p:nvCxnSpPr>
        <p:spPr>
          <a:xfrm>
            <a:off x="3389100" y="-2"/>
            <a:ext cx="300" cy="51435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Predicted Cumulative Return VS Actual Return </a:t>
            </a:r>
            <a:endParaRPr/>
          </a:p>
        </p:txBody>
      </p:sp>
      <p:sp>
        <p:nvSpPr>
          <p:cNvPr id="287" name="Google Shape;28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 name="Google Shape;288;p45"/>
          <p:cNvPicPr preferRelativeResize="0"/>
          <p:nvPr/>
        </p:nvPicPr>
        <p:blipFill>
          <a:blip r:embed="rId3">
            <a:alphaModFix/>
          </a:blip>
          <a:stretch>
            <a:fillRect/>
          </a:stretch>
        </p:blipFill>
        <p:spPr>
          <a:xfrm>
            <a:off x="311700" y="1152475"/>
            <a:ext cx="7113501" cy="3889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2429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Test : Predicted VS Actual Stock Price</a:t>
            </a:r>
            <a:endParaRPr/>
          </a:p>
        </p:txBody>
      </p:sp>
      <p:sp>
        <p:nvSpPr>
          <p:cNvPr id="294" name="Google Shape;29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5" name="Google Shape;295;p46"/>
          <p:cNvPicPr preferRelativeResize="0"/>
          <p:nvPr/>
        </p:nvPicPr>
        <p:blipFill>
          <a:blip r:embed="rId3">
            <a:alphaModFix/>
          </a:blip>
          <a:stretch>
            <a:fillRect/>
          </a:stretch>
        </p:blipFill>
        <p:spPr>
          <a:xfrm>
            <a:off x="11450" y="583224"/>
            <a:ext cx="9144003" cy="2224151"/>
          </a:xfrm>
          <a:prstGeom prst="rect">
            <a:avLst/>
          </a:prstGeom>
          <a:noFill/>
          <a:ln>
            <a:noFill/>
          </a:ln>
        </p:spPr>
      </p:pic>
      <p:pic>
        <p:nvPicPr>
          <p:cNvPr id="296" name="Google Shape;296;p46"/>
          <p:cNvPicPr preferRelativeResize="0"/>
          <p:nvPr/>
        </p:nvPicPr>
        <p:blipFill>
          <a:blip r:embed="rId4">
            <a:alphaModFix/>
          </a:blip>
          <a:stretch>
            <a:fillRect/>
          </a:stretch>
        </p:blipFill>
        <p:spPr>
          <a:xfrm>
            <a:off x="0" y="2941751"/>
            <a:ext cx="9144003" cy="1996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7"/>
          <p:cNvPicPr preferRelativeResize="0"/>
          <p:nvPr/>
        </p:nvPicPr>
        <p:blipFill rotWithShape="1">
          <a:blip r:embed="rId3">
            <a:alphaModFix/>
          </a:blip>
          <a:srcRect b="7170" l="0" r="0" t="7161"/>
          <a:stretch/>
        </p:blipFill>
        <p:spPr>
          <a:xfrm>
            <a:off x="3047650" y="0"/>
            <a:ext cx="6096299" cy="5143501"/>
          </a:xfrm>
          <a:prstGeom prst="rect">
            <a:avLst/>
          </a:prstGeom>
          <a:noFill/>
          <a:ln>
            <a:noFill/>
          </a:ln>
        </p:spPr>
      </p:pic>
      <p:sp>
        <p:nvSpPr>
          <p:cNvPr id="302" name="Google Shape;302;p47"/>
          <p:cNvSpPr txBox="1"/>
          <p:nvPr>
            <p:ph type="title"/>
          </p:nvPr>
        </p:nvSpPr>
        <p:spPr>
          <a:xfrm>
            <a:off x="233600" y="829550"/>
            <a:ext cx="2566200" cy="89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zh-CN"/>
              <a:t>Expected Return</a:t>
            </a:r>
            <a:endParaRPr/>
          </a:p>
        </p:txBody>
      </p:sp>
      <p:sp>
        <p:nvSpPr>
          <p:cNvPr id="303" name="Google Shape;303;p47"/>
          <p:cNvSpPr txBox="1"/>
          <p:nvPr>
            <p:ph idx="1" type="body"/>
          </p:nvPr>
        </p:nvSpPr>
        <p:spPr>
          <a:xfrm>
            <a:off x="233600" y="1798300"/>
            <a:ext cx="2566200" cy="29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Calculated using help function :</a:t>
            </a:r>
            <a:endParaRPr/>
          </a:p>
          <a:p>
            <a:pPr indent="0" lvl="0" marL="0" rtl="0" algn="l">
              <a:spcBef>
                <a:spcPts val="1600"/>
              </a:spcBef>
              <a:spcAft>
                <a:spcPts val="1600"/>
              </a:spcAft>
              <a:buNone/>
            </a:pPr>
            <a:r>
              <a:rPr lang="zh-CN"/>
              <a:t>functions.py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Predicted Cumulative Return VS Actual Return</a:t>
            </a:r>
            <a:endParaRPr/>
          </a:p>
          <a:p>
            <a:pPr indent="0" lvl="0" marL="0" rtl="0" algn="l">
              <a:spcBef>
                <a:spcPts val="0"/>
              </a:spcBef>
              <a:spcAft>
                <a:spcPts val="0"/>
              </a:spcAft>
              <a:buNone/>
            </a:pPr>
            <a:r>
              <a:t/>
            </a:r>
            <a:endParaRPr/>
          </a:p>
        </p:txBody>
      </p:sp>
      <p:sp>
        <p:nvSpPr>
          <p:cNvPr id="309" name="Google Shape;30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8"/>
          <p:cNvPicPr preferRelativeResize="0"/>
          <p:nvPr/>
        </p:nvPicPr>
        <p:blipFill>
          <a:blip r:embed="rId3">
            <a:alphaModFix/>
          </a:blip>
          <a:stretch>
            <a:fillRect/>
          </a:stretch>
        </p:blipFill>
        <p:spPr>
          <a:xfrm>
            <a:off x="16475" y="1069950"/>
            <a:ext cx="8084799" cy="4161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1"/>
          <p:cNvPicPr preferRelativeResize="0"/>
          <p:nvPr/>
        </p:nvPicPr>
        <p:blipFill rotWithShape="1">
          <a:blip r:embed="rId3">
            <a:alphaModFix/>
          </a:blip>
          <a:srcRect b="0" l="999" r="999" t="0"/>
          <a:stretch/>
        </p:blipFill>
        <p:spPr>
          <a:xfrm>
            <a:off x="0" y="0"/>
            <a:ext cx="9144001" cy="5143496"/>
          </a:xfrm>
          <a:prstGeom prst="rect">
            <a:avLst/>
          </a:prstGeom>
          <a:noFill/>
          <a:ln>
            <a:noFill/>
          </a:ln>
        </p:spPr>
      </p:pic>
      <p:sp>
        <p:nvSpPr>
          <p:cNvPr id="183" name="Google Shape;183;p31"/>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txBox="1"/>
          <p:nvPr>
            <p:ph type="title"/>
          </p:nvPr>
        </p:nvSpPr>
        <p:spPr>
          <a:xfrm>
            <a:off x="3052088" y="1031900"/>
            <a:ext cx="3039600" cy="138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Company Overview</a:t>
            </a:r>
            <a:endParaRPr/>
          </a:p>
        </p:txBody>
      </p:sp>
      <p:sp>
        <p:nvSpPr>
          <p:cNvPr id="185" name="Google Shape;185;p31"/>
          <p:cNvSpPr txBox="1"/>
          <p:nvPr>
            <p:ph idx="1" type="body"/>
          </p:nvPr>
        </p:nvSpPr>
        <p:spPr>
          <a:xfrm>
            <a:off x="3052150" y="2526322"/>
            <a:ext cx="3039600" cy="13104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lang="zh-CN"/>
              <a:t>NVIDIA Corporation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311700" y="261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White Reality Check - LSTM prediction</a:t>
            </a:r>
            <a:endParaRPr/>
          </a:p>
        </p:txBody>
      </p:sp>
      <p:sp>
        <p:nvSpPr>
          <p:cNvPr id="316" name="Google Shape;31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7" name="Google Shape;317;p49"/>
          <p:cNvPicPr preferRelativeResize="0"/>
          <p:nvPr/>
        </p:nvPicPr>
        <p:blipFill>
          <a:blip r:embed="rId3">
            <a:alphaModFix/>
          </a:blip>
          <a:stretch>
            <a:fillRect/>
          </a:stretch>
        </p:blipFill>
        <p:spPr>
          <a:xfrm>
            <a:off x="45850" y="914375"/>
            <a:ext cx="8966072" cy="42291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Equity Curve - LSTM</a:t>
            </a:r>
            <a:endParaRPr/>
          </a:p>
        </p:txBody>
      </p:sp>
      <p:sp>
        <p:nvSpPr>
          <p:cNvPr id="323" name="Google Shape;323;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4" name="Google Shape;324;p50"/>
          <p:cNvPicPr preferRelativeResize="0"/>
          <p:nvPr/>
        </p:nvPicPr>
        <p:blipFill>
          <a:blip r:embed="rId3">
            <a:alphaModFix/>
          </a:blip>
          <a:stretch>
            <a:fillRect/>
          </a:stretch>
        </p:blipFill>
        <p:spPr>
          <a:xfrm>
            <a:off x="0" y="1136300"/>
            <a:ext cx="9075251" cy="350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Average Equity Curve - LSTM - Actual VS Predicted</a:t>
            </a:r>
            <a:endParaRPr/>
          </a:p>
        </p:txBody>
      </p:sp>
      <p:sp>
        <p:nvSpPr>
          <p:cNvPr id="330" name="Google Shape;33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1" name="Google Shape;331;p51"/>
          <p:cNvPicPr preferRelativeResize="0"/>
          <p:nvPr/>
        </p:nvPicPr>
        <p:blipFill>
          <a:blip r:embed="rId3">
            <a:alphaModFix/>
          </a:blip>
          <a:stretch>
            <a:fillRect/>
          </a:stretch>
        </p:blipFill>
        <p:spPr>
          <a:xfrm>
            <a:off x="946550" y="1017725"/>
            <a:ext cx="6341149" cy="4018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2"/>
          <p:cNvPicPr preferRelativeResize="0"/>
          <p:nvPr/>
        </p:nvPicPr>
        <p:blipFill rotWithShape="1">
          <a:blip r:embed="rId3">
            <a:alphaModFix/>
          </a:blip>
          <a:srcRect b="18769" l="0" r="0" t="18769"/>
          <a:stretch/>
        </p:blipFill>
        <p:spPr>
          <a:xfrm>
            <a:off x="0" y="0"/>
            <a:ext cx="9143998" cy="5143496"/>
          </a:xfrm>
          <a:prstGeom prst="rect">
            <a:avLst/>
          </a:prstGeom>
          <a:noFill/>
          <a:ln>
            <a:noFill/>
          </a:ln>
        </p:spPr>
      </p:pic>
      <p:sp>
        <p:nvSpPr>
          <p:cNvPr id="337" name="Google Shape;337;p52"/>
          <p:cNvSpPr/>
          <p:nvPr/>
        </p:nvSpPr>
        <p:spPr>
          <a:xfrm>
            <a:off x="342825" y="1323975"/>
            <a:ext cx="3810300" cy="3467100"/>
          </a:xfrm>
          <a:prstGeom prst="rect">
            <a:avLst/>
          </a:prstGeom>
          <a:solidFill>
            <a:srgbClr val="000000">
              <a:alpha val="8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2"/>
          <p:cNvSpPr txBox="1"/>
          <p:nvPr>
            <p:ph type="title"/>
          </p:nvPr>
        </p:nvSpPr>
        <p:spPr>
          <a:xfrm>
            <a:off x="523250" y="1523725"/>
            <a:ext cx="34779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CN"/>
              <a:t>Model Overview - Deep learning - Transformer</a:t>
            </a:r>
            <a:endParaRPr/>
          </a:p>
        </p:txBody>
      </p:sp>
      <p:sp>
        <p:nvSpPr>
          <p:cNvPr id="339" name="Google Shape;339;p52"/>
          <p:cNvSpPr txBox="1"/>
          <p:nvPr>
            <p:ph idx="1" type="body"/>
          </p:nvPr>
        </p:nvSpPr>
        <p:spPr>
          <a:xfrm>
            <a:off x="523325" y="3020275"/>
            <a:ext cx="3477900" cy="1534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3"/>
          <p:cNvPicPr preferRelativeResize="0"/>
          <p:nvPr/>
        </p:nvPicPr>
        <p:blipFill rotWithShape="1">
          <a:blip r:embed="rId3">
            <a:alphaModFix amt="30000"/>
          </a:blip>
          <a:srcRect b="24550" l="0" r="0" t="24555"/>
          <a:stretch/>
        </p:blipFill>
        <p:spPr>
          <a:xfrm>
            <a:off x="0" y="0"/>
            <a:ext cx="9143998" cy="3824004"/>
          </a:xfrm>
          <a:prstGeom prst="rect">
            <a:avLst/>
          </a:prstGeom>
          <a:noFill/>
          <a:ln>
            <a:noFill/>
          </a:ln>
        </p:spPr>
      </p:pic>
      <p:sp>
        <p:nvSpPr>
          <p:cNvPr id="345" name="Google Shape;345;p53"/>
          <p:cNvSpPr txBox="1"/>
          <p:nvPr>
            <p:ph type="title"/>
          </p:nvPr>
        </p:nvSpPr>
        <p:spPr>
          <a:xfrm>
            <a:off x="937200" y="523625"/>
            <a:ext cx="7269600" cy="268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“Attention is ALL you need”</a:t>
            </a:r>
            <a:endParaRPr/>
          </a:p>
        </p:txBody>
      </p:sp>
      <p:sp>
        <p:nvSpPr>
          <p:cNvPr id="346" name="Google Shape;346;p53"/>
          <p:cNvSpPr txBox="1"/>
          <p:nvPr>
            <p:ph idx="1" type="body"/>
          </p:nvPr>
        </p:nvSpPr>
        <p:spPr>
          <a:xfrm>
            <a:off x="937200" y="3981450"/>
            <a:ext cx="7269600" cy="1161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zh-CN" sz="2052">
                <a:solidFill>
                  <a:srgbClr val="4D5156"/>
                </a:solidFill>
                <a:highlight>
                  <a:srgbClr val="FFFFFF"/>
                </a:highlight>
                <a:latin typeface="Arial"/>
                <a:ea typeface="Arial"/>
                <a:cs typeface="Arial"/>
                <a:sym typeface="Arial"/>
              </a:rPr>
              <a:t>self-attention </a:t>
            </a:r>
            <a:r>
              <a:rPr b="1" lang="zh-CN" sz="2052">
                <a:solidFill>
                  <a:srgbClr val="040C28"/>
                </a:solidFill>
                <a:latin typeface="Arial"/>
                <a:ea typeface="Arial"/>
                <a:cs typeface="Arial"/>
                <a:sym typeface="Arial"/>
              </a:rPr>
              <a:t>allows a transformer model to attend to different parts of the same input sequence</a:t>
            </a:r>
            <a:endParaRPr b="1" sz="2052">
              <a:solidFill>
                <a:srgbClr val="040C28"/>
              </a:solidFill>
              <a:latin typeface="Arial"/>
              <a:ea typeface="Arial"/>
              <a:cs typeface="Arial"/>
              <a:sym typeface="Arial"/>
            </a:endParaRPr>
          </a:p>
          <a:p>
            <a:pPr indent="0" lvl="0" marL="0" rtl="0" algn="l">
              <a:spcBef>
                <a:spcPts val="1600"/>
              </a:spcBef>
              <a:spcAft>
                <a:spcPts val="1600"/>
              </a:spcAft>
              <a:buNone/>
            </a:pPr>
            <a:r>
              <a:t/>
            </a:r>
            <a:endParaRPr sz="1200">
              <a:solidFill>
                <a:srgbClr val="4D5156"/>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Self-Attention Modeling</a:t>
            </a:r>
            <a:endParaRPr/>
          </a:p>
        </p:txBody>
      </p:sp>
      <p:sp>
        <p:nvSpPr>
          <p:cNvPr id="352" name="Google Shape;352;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3" name="Google Shape;353;p54"/>
          <p:cNvPicPr preferRelativeResize="0"/>
          <p:nvPr/>
        </p:nvPicPr>
        <p:blipFill>
          <a:blip r:embed="rId3">
            <a:alphaModFix/>
          </a:blip>
          <a:stretch>
            <a:fillRect/>
          </a:stretch>
        </p:blipFill>
        <p:spPr>
          <a:xfrm>
            <a:off x="0" y="1152484"/>
            <a:ext cx="9144000" cy="36801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369000" y="66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Full Modeling - Transformer</a:t>
            </a:r>
            <a:endParaRPr/>
          </a:p>
        </p:txBody>
      </p:sp>
      <p:sp>
        <p:nvSpPr>
          <p:cNvPr id="359" name="Google Shape;359;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55"/>
          <p:cNvPicPr preferRelativeResize="0"/>
          <p:nvPr/>
        </p:nvPicPr>
        <p:blipFill>
          <a:blip r:embed="rId3">
            <a:alphaModFix/>
          </a:blip>
          <a:stretch>
            <a:fillRect/>
          </a:stretch>
        </p:blipFill>
        <p:spPr>
          <a:xfrm>
            <a:off x="57300" y="779099"/>
            <a:ext cx="9144000" cy="4364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6"/>
          <p:cNvPicPr preferRelativeResize="0"/>
          <p:nvPr/>
        </p:nvPicPr>
        <p:blipFill rotWithShape="1">
          <a:blip r:embed="rId3">
            <a:alphaModFix/>
          </a:blip>
          <a:srcRect b="0" l="2015" r="2015" t="0"/>
          <a:stretch/>
        </p:blipFill>
        <p:spPr>
          <a:xfrm>
            <a:off x="2705775" y="-9"/>
            <a:ext cx="6438225" cy="5143499"/>
          </a:xfrm>
          <a:prstGeom prst="rect">
            <a:avLst/>
          </a:prstGeom>
          <a:noFill/>
          <a:ln>
            <a:noFill/>
          </a:ln>
        </p:spPr>
      </p:pic>
      <p:sp>
        <p:nvSpPr>
          <p:cNvPr id="366" name="Google Shape;366;p56"/>
          <p:cNvSpPr txBox="1"/>
          <p:nvPr>
            <p:ph type="title"/>
          </p:nvPr>
        </p:nvSpPr>
        <p:spPr>
          <a:xfrm>
            <a:off x="304800" y="710000"/>
            <a:ext cx="2089800" cy="759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CN">
                <a:solidFill>
                  <a:schemeClr val="dk2"/>
                </a:solidFill>
              </a:rPr>
              <a:t>Training with hyper-parameters</a:t>
            </a:r>
            <a:endParaRPr>
              <a:solidFill>
                <a:schemeClr val="dk2"/>
              </a:solidFill>
            </a:endParaRPr>
          </a:p>
        </p:txBody>
      </p:sp>
      <p:sp>
        <p:nvSpPr>
          <p:cNvPr id="367" name="Google Shape;367;p56"/>
          <p:cNvSpPr txBox="1"/>
          <p:nvPr>
            <p:ph idx="1" type="body"/>
          </p:nvPr>
        </p:nvSpPr>
        <p:spPr>
          <a:xfrm>
            <a:off x="304800" y="1554150"/>
            <a:ext cx="2089800" cy="33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Number of Epoches : 50,</a:t>
            </a:r>
            <a:endParaRPr/>
          </a:p>
          <a:p>
            <a:pPr indent="0" lvl="0" marL="0" rtl="0" algn="l">
              <a:spcBef>
                <a:spcPts val="1600"/>
              </a:spcBef>
              <a:spcAft>
                <a:spcPts val="0"/>
              </a:spcAft>
              <a:buNone/>
            </a:pPr>
            <a:r>
              <a:rPr lang="zh-CN"/>
              <a:t>Batch size : 32,</a:t>
            </a:r>
            <a:endParaRPr/>
          </a:p>
          <a:p>
            <a:pPr indent="0" lvl="0" marL="0" rtl="0" algn="l">
              <a:spcBef>
                <a:spcPts val="1600"/>
              </a:spcBef>
              <a:spcAft>
                <a:spcPts val="1600"/>
              </a:spcAft>
              <a:buNone/>
            </a:pPr>
            <a:r>
              <a:rPr lang="zh-CN"/>
              <a:t>Learning Rate : 0.0001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311700" y="181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Train : Predicted VS Actual Stock Price</a:t>
            </a:r>
            <a:endParaRPr/>
          </a:p>
          <a:p>
            <a:pPr indent="0" lvl="0" marL="0" rtl="0" algn="l">
              <a:spcBef>
                <a:spcPts val="0"/>
              </a:spcBef>
              <a:spcAft>
                <a:spcPts val="0"/>
              </a:spcAft>
              <a:buNone/>
            </a:pPr>
            <a:r>
              <a:t/>
            </a:r>
            <a:endParaRPr/>
          </a:p>
        </p:txBody>
      </p:sp>
      <p:sp>
        <p:nvSpPr>
          <p:cNvPr id="373" name="Google Shape;373;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4" name="Google Shape;374;p57"/>
          <p:cNvPicPr preferRelativeResize="0"/>
          <p:nvPr/>
        </p:nvPicPr>
        <p:blipFill>
          <a:blip r:embed="rId3">
            <a:alphaModFix/>
          </a:blip>
          <a:stretch>
            <a:fillRect/>
          </a:stretch>
        </p:blipFill>
        <p:spPr>
          <a:xfrm>
            <a:off x="28650" y="851525"/>
            <a:ext cx="9086700" cy="1955850"/>
          </a:xfrm>
          <a:prstGeom prst="rect">
            <a:avLst/>
          </a:prstGeom>
          <a:noFill/>
          <a:ln>
            <a:noFill/>
          </a:ln>
        </p:spPr>
      </p:pic>
      <p:pic>
        <p:nvPicPr>
          <p:cNvPr id="375" name="Google Shape;375;p57"/>
          <p:cNvPicPr preferRelativeResize="0"/>
          <p:nvPr/>
        </p:nvPicPr>
        <p:blipFill>
          <a:blip r:embed="rId4">
            <a:alphaModFix/>
          </a:blip>
          <a:stretch>
            <a:fillRect/>
          </a:stretch>
        </p:blipFill>
        <p:spPr>
          <a:xfrm>
            <a:off x="91675" y="2853225"/>
            <a:ext cx="8960650" cy="2102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ph type="title"/>
          </p:nvPr>
        </p:nvSpPr>
        <p:spPr>
          <a:xfrm>
            <a:off x="291875" y="406900"/>
            <a:ext cx="30396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zh-CN"/>
              <a:t>Expected Return</a:t>
            </a:r>
            <a:endParaRPr/>
          </a:p>
        </p:txBody>
      </p:sp>
      <p:sp>
        <p:nvSpPr>
          <p:cNvPr id="381" name="Google Shape;381;p58"/>
          <p:cNvSpPr txBox="1"/>
          <p:nvPr>
            <p:ph idx="1" type="body"/>
          </p:nvPr>
        </p:nvSpPr>
        <p:spPr>
          <a:xfrm>
            <a:off x="291938" y="2053718"/>
            <a:ext cx="3039600" cy="23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Generated by help function : </a:t>
            </a:r>
            <a:endParaRPr/>
          </a:p>
          <a:p>
            <a:pPr indent="0" lvl="0" marL="0" rtl="0" algn="l">
              <a:spcBef>
                <a:spcPts val="1600"/>
              </a:spcBef>
              <a:spcAft>
                <a:spcPts val="1600"/>
              </a:spcAft>
              <a:buNone/>
            </a:pPr>
            <a:r>
              <a:rPr lang="zh-CN"/>
              <a:t>functions.py</a:t>
            </a:r>
            <a:endParaRPr/>
          </a:p>
        </p:txBody>
      </p:sp>
      <p:sp>
        <p:nvSpPr>
          <p:cNvPr id="382" name="Google Shape;382;p58"/>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58"/>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58"/>
          <p:cNvPicPr preferRelativeResize="0"/>
          <p:nvPr/>
        </p:nvPicPr>
        <p:blipFill rotWithShape="1">
          <a:blip r:embed="rId3">
            <a:alphaModFix/>
          </a:blip>
          <a:srcRect b="5293" l="0" r="0" t="5293"/>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2"/>
          <p:cNvPicPr preferRelativeResize="0"/>
          <p:nvPr/>
        </p:nvPicPr>
        <p:blipFill rotWithShape="1">
          <a:blip r:embed="rId3">
            <a:alphaModFix/>
          </a:blip>
          <a:srcRect b="0" l="2353" r="2353" t="0"/>
          <a:stretch/>
        </p:blipFill>
        <p:spPr>
          <a:xfrm>
            <a:off x="0" y="0"/>
            <a:ext cx="9143999" cy="5143498"/>
          </a:xfrm>
          <a:prstGeom prst="rect">
            <a:avLst/>
          </a:prstGeom>
          <a:noFill/>
          <a:ln>
            <a:noFill/>
          </a:ln>
        </p:spPr>
      </p:pic>
      <p:sp>
        <p:nvSpPr>
          <p:cNvPr id="191" name="Google Shape;191;p32"/>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2"/>
          <p:cNvSpPr txBox="1"/>
          <p:nvPr>
            <p:ph type="title"/>
          </p:nvPr>
        </p:nvSpPr>
        <p:spPr>
          <a:xfrm>
            <a:off x="3052088" y="1031900"/>
            <a:ext cx="3039600" cy="138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Company Overview</a:t>
            </a:r>
            <a:endParaRPr/>
          </a:p>
        </p:txBody>
      </p:sp>
      <p:sp>
        <p:nvSpPr>
          <p:cNvPr id="193" name="Google Shape;193;p32"/>
          <p:cNvSpPr txBox="1"/>
          <p:nvPr>
            <p:ph idx="1" type="body"/>
          </p:nvPr>
        </p:nvSpPr>
        <p:spPr>
          <a:xfrm>
            <a:off x="3052150" y="2526322"/>
            <a:ext cx="3039600" cy="13104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lang="zh-CN"/>
              <a:t>Tesla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9"/>
          <p:cNvSpPr txBox="1"/>
          <p:nvPr>
            <p:ph type="title"/>
          </p:nvPr>
        </p:nvSpPr>
        <p:spPr>
          <a:xfrm>
            <a:off x="311700" y="147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Predicted Cumulative Return VS Actual Return</a:t>
            </a:r>
            <a:endParaRPr/>
          </a:p>
          <a:p>
            <a:pPr indent="0" lvl="0" marL="0" rtl="0" algn="l">
              <a:spcBef>
                <a:spcPts val="0"/>
              </a:spcBef>
              <a:spcAft>
                <a:spcPts val="0"/>
              </a:spcAft>
              <a:buNone/>
            </a:pPr>
            <a:r>
              <a:t/>
            </a:r>
            <a:endParaRPr/>
          </a:p>
        </p:txBody>
      </p:sp>
      <p:sp>
        <p:nvSpPr>
          <p:cNvPr id="390" name="Google Shape;39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1" name="Google Shape;391;p59"/>
          <p:cNvPicPr preferRelativeResize="0"/>
          <p:nvPr/>
        </p:nvPicPr>
        <p:blipFill>
          <a:blip r:embed="rId3">
            <a:alphaModFix/>
          </a:blip>
          <a:stretch>
            <a:fillRect/>
          </a:stretch>
        </p:blipFill>
        <p:spPr>
          <a:xfrm>
            <a:off x="311700" y="916925"/>
            <a:ext cx="7422873" cy="4226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311700" y="101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Test : Predicted VS Actual Stock Price</a:t>
            </a:r>
            <a:endParaRPr/>
          </a:p>
          <a:p>
            <a:pPr indent="0" lvl="0" marL="0" rtl="0" algn="l">
              <a:spcBef>
                <a:spcPts val="0"/>
              </a:spcBef>
              <a:spcAft>
                <a:spcPts val="0"/>
              </a:spcAft>
              <a:buNone/>
            </a:pPr>
            <a:r>
              <a:t/>
            </a:r>
            <a:endParaRPr/>
          </a:p>
        </p:txBody>
      </p:sp>
      <p:sp>
        <p:nvSpPr>
          <p:cNvPr id="397" name="Google Shape;397;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8" name="Google Shape;398;p60"/>
          <p:cNvPicPr preferRelativeResize="0"/>
          <p:nvPr/>
        </p:nvPicPr>
        <p:blipFill>
          <a:blip r:embed="rId3">
            <a:alphaModFix/>
          </a:blip>
          <a:stretch>
            <a:fillRect/>
          </a:stretch>
        </p:blipFill>
        <p:spPr>
          <a:xfrm>
            <a:off x="0" y="847050"/>
            <a:ext cx="9029427" cy="1971775"/>
          </a:xfrm>
          <a:prstGeom prst="rect">
            <a:avLst/>
          </a:prstGeom>
          <a:noFill/>
          <a:ln>
            <a:noFill/>
          </a:ln>
        </p:spPr>
      </p:pic>
      <p:pic>
        <p:nvPicPr>
          <p:cNvPr id="399" name="Google Shape;399;p60"/>
          <p:cNvPicPr preferRelativeResize="0"/>
          <p:nvPr/>
        </p:nvPicPr>
        <p:blipFill>
          <a:blip r:embed="rId4">
            <a:alphaModFix/>
          </a:blip>
          <a:stretch>
            <a:fillRect/>
          </a:stretch>
        </p:blipFill>
        <p:spPr>
          <a:xfrm>
            <a:off x="0" y="2899225"/>
            <a:ext cx="9029427" cy="2062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61"/>
          <p:cNvPicPr preferRelativeResize="0"/>
          <p:nvPr/>
        </p:nvPicPr>
        <p:blipFill rotWithShape="1">
          <a:blip r:embed="rId3">
            <a:alphaModFix/>
          </a:blip>
          <a:srcRect b="21081" l="0" r="0" t="21081"/>
          <a:stretch/>
        </p:blipFill>
        <p:spPr>
          <a:xfrm>
            <a:off x="0" y="0"/>
            <a:ext cx="9143999" cy="5143497"/>
          </a:xfrm>
          <a:prstGeom prst="rect">
            <a:avLst/>
          </a:prstGeom>
          <a:noFill/>
          <a:ln>
            <a:noFill/>
          </a:ln>
        </p:spPr>
      </p:pic>
      <p:sp>
        <p:nvSpPr>
          <p:cNvPr id="405" name="Google Shape;405;p61"/>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1"/>
          <p:cNvSpPr txBox="1"/>
          <p:nvPr>
            <p:ph type="title"/>
          </p:nvPr>
        </p:nvSpPr>
        <p:spPr>
          <a:xfrm>
            <a:off x="3052088" y="1031900"/>
            <a:ext cx="3039600" cy="138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Expected Return</a:t>
            </a:r>
            <a:endParaRPr/>
          </a:p>
        </p:txBody>
      </p:sp>
      <p:sp>
        <p:nvSpPr>
          <p:cNvPr id="407" name="Google Shape;407;p61"/>
          <p:cNvSpPr txBox="1"/>
          <p:nvPr>
            <p:ph idx="1" type="body"/>
          </p:nvPr>
        </p:nvSpPr>
        <p:spPr>
          <a:xfrm>
            <a:off x="3052150" y="2526322"/>
            <a:ext cx="3039600" cy="131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a:t>Applied help function :</a:t>
            </a:r>
            <a:endParaRPr/>
          </a:p>
          <a:p>
            <a:pPr indent="0" lvl="0" marL="0" rtl="0" algn="ctr">
              <a:spcBef>
                <a:spcPts val="1600"/>
              </a:spcBef>
              <a:spcAft>
                <a:spcPts val="1600"/>
              </a:spcAft>
              <a:buNone/>
            </a:pPr>
            <a:r>
              <a:rPr lang="zh-CN"/>
              <a:t>functions.py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Predicted Cumulative Return VS Actual Return</a:t>
            </a:r>
            <a:endParaRPr/>
          </a:p>
          <a:p>
            <a:pPr indent="0" lvl="0" marL="0" rtl="0" algn="l">
              <a:spcBef>
                <a:spcPts val="0"/>
              </a:spcBef>
              <a:spcAft>
                <a:spcPts val="0"/>
              </a:spcAft>
              <a:buNone/>
            </a:pPr>
            <a:r>
              <a:t/>
            </a:r>
            <a:endParaRPr/>
          </a:p>
        </p:txBody>
      </p:sp>
      <p:sp>
        <p:nvSpPr>
          <p:cNvPr id="413" name="Google Shape;413;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4" name="Google Shape;414;p62"/>
          <p:cNvPicPr preferRelativeResize="0"/>
          <p:nvPr/>
        </p:nvPicPr>
        <p:blipFill>
          <a:blip r:embed="rId3">
            <a:alphaModFix/>
          </a:blip>
          <a:stretch>
            <a:fillRect/>
          </a:stretch>
        </p:blipFill>
        <p:spPr>
          <a:xfrm>
            <a:off x="311700" y="1017725"/>
            <a:ext cx="7347002" cy="41186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White Reality Check - Transformer prediction</a:t>
            </a:r>
            <a:endParaRPr/>
          </a:p>
        </p:txBody>
      </p:sp>
      <p:sp>
        <p:nvSpPr>
          <p:cNvPr id="420" name="Google Shape;42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1" name="Google Shape;421;p63"/>
          <p:cNvPicPr preferRelativeResize="0"/>
          <p:nvPr/>
        </p:nvPicPr>
        <p:blipFill>
          <a:blip r:embed="rId3">
            <a:alphaModFix/>
          </a:blip>
          <a:stretch>
            <a:fillRect/>
          </a:stretch>
        </p:blipFill>
        <p:spPr>
          <a:xfrm>
            <a:off x="148975" y="1017724"/>
            <a:ext cx="7482501" cy="3997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Equity Curve - Transformer</a:t>
            </a:r>
            <a:endParaRPr/>
          </a:p>
        </p:txBody>
      </p:sp>
      <p:sp>
        <p:nvSpPr>
          <p:cNvPr id="427" name="Google Shape;427;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8" name="Google Shape;428;p64"/>
          <p:cNvPicPr preferRelativeResize="0"/>
          <p:nvPr/>
        </p:nvPicPr>
        <p:blipFill>
          <a:blip r:embed="rId3">
            <a:alphaModFix/>
          </a:blip>
          <a:stretch>
            <a:fillRect/>
          </a:stretch>
        </p:blipFill>
        <p:spPr>
          <a:xfrm>
            <a:off x="0" y="1149700"/>
            <a:ext cx="9063798" cy="3513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5"/>
          <p:cNvSpPr txBox="1"/>
          <p:nvPr>
            <p:ph type="title"/>
          </p:nvPr>
        </p:nvSpPr>
        <p:spPr>
          <a:xfrm>
            <a:off x="311700" y="181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Average Equity Curve - Transformer - Actual VS Predicted</a:t>
            </a:r>
            <a:endParaRPr/>
          </a:p>
          <a:p>
            <a:pPr indent="0" lvl="0" marL="0" rtl="0" algn="l">
              <a:spcBef>
                <a:spcPts val="0"/>
              </a:spcBef>
              <a:spcAft>
                <a:spcPts val="0"/>
              </a:spcAft>
              <a:buNone/>
            </a:pPr>
            <a:r>
              <a:t/>
            </a:r>
            <a:endParaRPr/>
          </a:p>
        </p:txBody>
      </p:sp>
      <p:sp>
        <p:nvSpPr>
          <p:cNvPr id="434" name="Google Shape;434;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5" name="Google Shape;435;p65"/>
          <p:cNvPicPr preferRelativeResize="0"/>
          <p:nvPr/>
        </p:nvPicPr>
        <p:blipFill>
          <a:blip r:embed="rId3">
            <a:alphaModFix/>
          </a:blip>
          <a:stretch>
            <a:fillRect/>
          </a:stretch>
        </p:blipFill>
        <p:spPr>
          <a:xfrm>
            <a:off x="868125" y="1017725"/>
            <a:ext cx="6178951" cy="4047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6"/>
          <p:cNvSpPr txBox="1"/>
          <p:nvPr>
            <p:ph type="title"/>
          </p:nvPr>
        </p:nvSpPr>
        <p:spPr>
          <a:xfrm>
            <a:off x="307875" y="1444550"/>
            <a:ext cx="2024100" cy="297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Reflection</a:t>
            </a:r>
            <a:endParaRPr/>
          </a:p>
        </p:txBody>
      </p:sp>
      <p:sp>
        <p:nvSpPr>
          <p:cNvPr id="441" name="Google Shape;441;p66"/>
          <p:cNvSpPr txBox="1"/>
          <p:nvPr>
            <p:ph idx="1" type="body"/>
          </p:nvPr>
        </p:nvSpPr>
        <p:spPr>
          <a:xfrm>
            <a:off x="2530550" y="1444550"/>
            <a:ext cx="6303300" cy="2615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zh-CN"/>
              <a:t>LSTM model performs </a:t>
            </a:r>
            <a:r>
              <a:rPr lang="zh-CN"/>
              <a:t>better than Transformer model on testing data, but worse on training data. This may be because of insufficient training with only 50 epochs. Transformer model incorporates ‘attention’ structure, it may be beneficial to use more than 30 days’ stock price to apply. But transformer model usually overestimates the daily close price because of insufficient training data by looking at the average equity curves.</a:t>
            </a:r>
            <a:endParaRPr/>
          </a:p>
          <a:p>
            <a:pPr indent="-317500" lvl="0" marL="457200" rtl="0" algn="l">
              <a:spcBef>
                <a:spcPts val="0"/>
              </a:spcBef>
              <a:spcAft>
                <a:spcPts val="0"/>
              </a:spcAft>
              <a:buSzPts val="1400"/>
              <a:buAutoNum type="arabicPeriod"/>
            </a:pPr>
            <a:r>
              <a:rPr lang="zh-CN"/>
              <a:t>As reflected by white reality check, the cumulative return on predictions of both models tell us that our trading algorithm will get a cumulative return higher than 0.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299650" y="304800"/>
            <a:ext cx="8558100" cy="977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CN"/>
              <a:t>Discussion and Improvement</a:t>
            </a:r>
            <a:endParaRPr/>
          </a:p>
        </p:txBody>
      </p:sp>
      <p:sp>
        <p:nvSpPr>
          <p:cNvPr id="447" name="Google Shape;447;p67"/>
          <p:cNvSpPr txBox="1"/>
          <p:nvPr>
            <p:ph idx="1" type="body"/>
          </p:nvPr>
        </p:nvSpPr>
        <p:spPr>
          <a:xfrm>
            <a:off x="465575" y="1999500"/>
            <a:ext cx="2365500" cy="2634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zh-CN"/>
              <a:t>On both LSTM and Transformer models, we applied input data with min-max transformation to force all data into one specific range, it is helpful during training process. However, min-max method may be troublesome while making prediction.</a:t>
            </a:r>
            <a:endParaRPr/>
          </a:p>
        </p:txBody>
      </p:sp>
      <p:sp>
        <p:nvSpPr>
          <p:cNvPr id="448" name="Google Shape;448;p67"/>
          <p:cNvSpPr txBox="1"/>
          <p:nvPr>
            <p:ph idx="2" type="body"/>
          </p:nvPr>
        </p:nvSpPr>
        <p:spPr>
          <a:xfrm>
            <a:off x="3396075" y="1999500"/>
            <a:ext cx="2365500" cy="2634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zh-CN"/>
              <a:t>For each model, we still could do some improvement. For example, we could increase the number of epochs for LSTM model, we could also increase the number of heads in multi-head attention layer.</a:t>
            </a:r>
            <a:endParaRPr/>
          </a:p>
        </p:txBody>
      </p:sp>
      <p:sp>
        <p:nvSpPr>
          <p:cNvPr id="449" name="Google Shape;449;p67"/>
          <p:cNvSpPr txBox="1"/>
          <p:nvPr>
            <p:ph idx="3" type="body"/>
          </p:nvPr>
        </p:nvSpPr>
        <p:spPr>
          <a:xfrm>
            <a:off x="6326525" y="1999500"/>
            <a:ext cx="2365500" cy="2634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zh-CN"/>
              <a:t>We only use close price as input and output, our models may be inaccurate without the help of many financial factors. We could add dimensions of our input data by adding several daily financial factors and indicators.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Reference</a:t>
            </a:r>
            <a:endParaRPr/>
          </a:p>
        </p:txBody>
      </p:sp>
      <p:sp>
        <p:nvSpPr>
          <p:cNvPr id="455" name="Google Shape;455;p68"/>
          <p:cNvSpPr txBox="1"/>
          <p:nvPr>
            <p:ph idx="1" type="body"/>
          </p:nvPr>
        </p:nvSpPr>
        <p:spPr>
          <a:xfrm>
            <a:off x="311700" y="1152475"/>
            <a:ext cx="8520600" cy="3223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zh-CN" u="sng">
                <a:solidFill>
                  <a:schemeClr val="hlink"/>
                </a:solidFill>
                <a:hlinkClick r:id="rId3"/>
              </a:rPr>
              <a:t>https://news-by-ai.com/business/top-8-stocks-to-invest-in-april-2023/?gclid=CjwKCAjwrdmhBhBBEiwA4Hx5g6twhJSYa3IqtfLknxClHOuumLuNlfyrj-upCsJhOvuaV7v2FpDoCRoCSvcQAvD_BwE</a:t>
            </a:r>
            <a:endParaRPr/>
          </a:p>
          <a:p>
            <a:pPr indent="-330200" lvl="0" marL="457200" rtl="0" algn="l">
              <a:spcBef>
                <a:spcPts val="0"/>
              </a:spcBef>
              <a:spcAft>
                <a:spcPts val="0"/>
              </a:spcAft>
              <a:buSzPts val="1600"/>
              <a:buChar char="-"/>
            </a:pPr>
            <a:r>
              <a:rPr lang="zh-CN" u="sng">
                <a:solidFill>
                  <a:schemeClr val="hlink"/>
                </a:solidFill>
                <a:hlinkClick r:id="rId4"/>
              </a:rPr>
              <a:t>https://github.com/ojus1/Date2Vec</a:t>
            </a:r>
            <a:endParaRPr/>
          </a:p>
          <a:p>
            <a:pPr indent="-330200" lvl="0" marL="457200" rtl="0" algn="l">
              <a:spcBef>
                <a:spcPts val="0"/>
              </a:spcBef>
              <a:spcAft>
                <a:spcPts val="0"/>
              </a:spcAft>
              <a:buSzPts val="1600"/>
              <a:buChar char="-"/>
            </a:pPr>
            <a:r>
              <a:rPr lang="zh-CN" u="sng">
                <a:solidFill>
                  <a:schemeClr val="hlink"/>
                </a:solidFill>
                <a:hlinkClick r:id="rId5"/>
              </a:rPr>
              <a:t>https://github.com/ojus1/Time2Vec-PyTorch</a:t>
            </a:r>
            <a:endParaRPr/>
          </a:p>
          <a:p>
            <a:pPr indent="-330200" lvl="0" marL="457200" rtl="0" algn="l">
              <a:spcBef>
                <a:spcPts val="0"/>
              </a:spcBef>
              <a:spcAft>
                <a:spcPts val="0"/>
              </a:spcAft>
              <a:buSzPts val="1600"/>
              <a:buChar char="-"/>
            </a:pPr>
            <a:r>
              <a:rPr lang="zh-CN" u="sng">
                <a:solidFill>
                  <a:schemeClr val="hlink"/>
                </a:solidFill>
                <a:hlinkClick r:id="rId6"/>
              </a:rPr>
              <a:t>https://sh-tsang.medium.com/review-attention-is-all-you-need-transformer-96c787ecdec1</a:t>
            </a:r>
            <a:endParaRPr/>
          </a:p>
          <a:p>
            <a:pPr indent="-330200" lvl="0" marL="457200" rtl="0" algn="l">
              <a:spcBef>
                <a:spcPts val="0"/>
              </a:spcBef>
              <a:spcAft>
                <a:spcPts val="0"/>
              </a:spcAft>
              <a:buSzPts val="1600"/>
              <a:buChar char="-"/>
            </a:pPr>
            <a:r>
              <a:rPr lang="zh-CN" u="sng">
                <a:solidFill>
                  <a:schemeClr val="hlink"/>
                </a:solidFill>
                <a:hlinkClick r:id="rId7"/>
              </a:rPr>
              <a:t>https://towardsdatascience.com/transformers-141e32e69591</a:t>
            </a:r>
            <a:endParaRPr/>
          </a:p>
          <a:p>
            <a:pPr indent="-330200" lvl="0" marL="457200" rtl="0" algn="l">
              <a:spcBef>
                <a:spcPts val="0"/>
              </a:spcBef>
              <a:spcAft>
                <a:spcPts val="0"/>
              </a:spcAft>
              <a:buSzPts val="1600"/>
              <a:buChar char="-"/>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3"/>
          <p:cNvPicPr preferRelativeResize="0"/>
          <p:nvPr/>
        </p:nvPicPr>
        <p:blipFill rotWithShape="1">
          <a:blip r:embed="rId3">
            <a:alphaModFix/>
          </a:blip>
          <a:srcRect b="0" l="612" r="622" t="0"/>
          <a:stretch/>
        </p:blipFill>
        <p:spPr>
          <a:xfrm>
            <a:off x="0" y="0"/>
            <a:ext cx="9143998" cy="5143498"/>
          </a:xfrm>
          <a:prstGeom prst="rect">
            <a:avLst/>
          </a:prstGeom>
          <a:noFill/>
          <a:ln>
            <a:noFill/>
          </a:ln>
        </p:spPr>
      </p:pic>
      <p:sp>
        <p:nvSpPr>
          <p:cNvPr id="199" name="Google Shape;199;p33"/>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txBox="1"/>
          <p:nvPr>
            <p:ph type="title"/>
          </p:nvPr>
        </p:nvSpPr>
        <p:spPr>
          <a:xfrm>
            <a:off x="3052088" y="1031900"/>
            <a:ext cx="3039600" cy="138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Company Overview</a:t>
            </a:r>
            <a:endParaRPr/>
          </a:p>
        </p:txBody>
      </p:sp>
      <p:sp>
        <p:nvSpPr>
          <p:cNvPr id="201" name="Google Shape;201;p33"/>
          <p:cNvSpPr txBox="1"/>
          <p:nvPr>
            <p:ph idx="1" type="body"/>
          </p:nvPr>
        </p:nvSpPr>
        <p:spPr>
          <a:xfrm>
            <a:off x="3052150" y="2526322"/>
            <a:ext cx="3039600" cy="13104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lang="zh-CN"/>
              <a:t>Amazon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1" name="Google Shape;46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4"/>
          <p:cNvPicPr preferRelativeResize="0"/>
          <p:nvPr/>
        </p:nvPicPr>
        <p:blipFill rotWithShape="1">
          <a:blip r:embed="rId3">
            <a:alphaModFix/>
          </a:blip>
          <a:srcRect b="0" l="2042" r="2042" t="0"/>
          <a:stretch/>
        </p:blipFill>
        <p:spPr>
          <a:xfrm>
            <a:off x="0" y="0"/>
            <a:ext cx="9143999" cy="5143496"/>
          </a:xfrm>
          <a:prstGeom prst="rect">
            <a:avLst/>
          </a:prstGeom>
          <a:noFill/>
          <a:ln>
            <a:noFill/>
          </a:ln>
        </p:spPr>
      </p:pic>
      <p:sp>
        <p:nvSpPr>
          <p:cNvPr id="207" name="Google Shape;207;p34"/>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txBox="1"/>
          <p:nvPr>
            <p:ph type="title"/>
          </p:nvPr>
        </p:nvSpPr>
        <p:spPr>
          <a:xfrm>
            <a:off x="3052088" y="1031900"/>
            <a:ext cx="3039600" cy="138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Company Overview</a:t>
            </a:r>
            <a:endParaRPr/>
          </a:p>
        </p:txBody>
      </p:sp>
      <p:sp>
        <p:nvSpPr>
          <p:cNvPr id="209" name="Google Shape;209;p34"/>
          <p:cNvSpPr txBox="1"/>
          <p:nvPr>
            <p:ph idx="1" type="body"/>
          </p:nvPr>
        </p:nvSpPr>
        <p:spPr>
          <a:xfrm>
            <a:off x="3052150" y="2526322"/>
            <a:ext cx="3039600" cy="13104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lang="zh-CN"/>
              <a:t>Microsoft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ctrTitle"/>
          </p:nvPr>
        </p:nvSpPr>
        <p:spPr>
          <a:xfrm>
            <a:off x="323525" y="521325"/>
            <a:ext cx="3464700" cy="1339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CN"/>
              <a:t>Project Goal</a:t>
            </a:r>
            <a:endParaRPr/>
          </a:p>
        </p:txBody>
      </p:sp>
      <p:sp>
        <p:nvSpPr>
          <p:cNvPr id="215" name="Google Shape;215;p35"/>
          <p:cNvSpPr txBox="1"/>
          <p:nvPr>
            <p:ph idx="1" type="body"/>
          </p:nvPr>
        </p:nvSpPr>
        <p:spPr>
          <a:xfrm>
            <a:off x="323525" y="1990875"/>
            <a:ext cx="3464700" cy="18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Predict Next day’s Stock price of 4 companies</a:t>
            </a:r>
            <a:endParaRPr/>
          </a:p>
          <a:p>
            <a:pPr indent="0" lvl="0" marL="0" rtl="0" algn="l">
              <a:spcBef>
                <a:spcPts val="1600"/>
              </a:spcBef>
              <a:spcAft>
                <a:spcPts val="0"/>
              </a:spcAft>
              <a:buNone/>
            </a:pPr>
            <a:r>
              <a:rPr lang="zh-CN"/>
              <a:t>Check Expected return using long-short trading method</a:t>
            </a:r>
            <a:endParaRPr/>
          </a:p>
          <a:p>
            <a:pPr indent="0" lvl="0" marL="0" rtl="0" algn="l">
              <a:spcBef>
                <a:spcPts val="1600"/>
              </a:spcBef>
              <a:spcAft>
                <a:spcPts val="1600"/>
              </a:spcAft>
              <a:buNone/>
            </a:pPr>
            <a:r>
              <a:rPr lang="zh-CN"/>
              <a:t>Compare model performance</a:t>
            </a:r>
            <a:endParaRPr/>
          </a:p>
        </p:txBody>
      </p:sp>
      <p:pic>
        <p:nvPicPr>
          <p:cNvPr id="216" name="Google Shape;216;p35"/>
          <p:cNvPicPr preferRelativeResize="0"/>
          <p:nvPr/>
        </p:nvPicPr>
        <p:blipFill rotWithShape="1">
          <a:blip r:embed="rId3">
            <a:alphaModFix/>
          </a:blip>
          <a:srcRect b="0" l="13841" r="13841"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6"/>
          <p:cNvPicPr preferRelativeResize="0"/>
          <p:nvPr/>
        </p:nvPicPr>
        <p:blipFill rotWithShape="1">
          <a:blip r:embed="rId3">
            <a:alphaModFix/>
          </a:blip>
          <a:srcRect b="504" l="0" r="0" t="504"/>
          <a:stretch/>
        </p:blipFill>
        <p:spPr>
          <a:xfrm>
            <a:off x="2705775" y="-9"/>
            <a:ext cx="6438226" cy="5143500"/>
          </a:xfrm>
          <a:prstGeom prst="rect">
            <a:avLst/>
          </a:prstGeom>
          <a:noFill/>
          <a:ln>
            <a:noFill/>
          </a:ln>
        </p:spPr>
      </p:pic>
      <p:sp>
        <p:nvSpPr>
          <p:cNvPr id="222" name="Google Shape;222;p36"/>
          <p:cNvSpPr txBox="1"/>
          <p:nvPr>
            <p:ph type="title"/>
          </p:nvPr>
        </p:nvSpPr>
        <p:spPr>
          <a:xfrm>
            <a:off x="304800" y="710000"/>
            <a:ext cx="2089800" cy="759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CN">
                <a:solidFill>
                  <a:schemeClr val="dk2"/>
                </a:solidFill>
              </a:rPr>
              <a:t>Data Importing and Preprocessing</a:t>
            </a:r>
            <a:endParaRPr>
              <a:solidFill>
                <a:schemeClr val="dk2"/>
              </a:solidFill>
            </a:endParaRPr>
          </a:p>
        </p:txBody>
      </p:sp>
      <p:sp>
        <p:nvSpPr>
          <p:cNvPr id="223" name="Google Shape;223;p36"/>
          <p:cNvSpPr txBox="1"/>
          <p:nvPr>
            <p:ph idx="1" type="body"/>
          </p:nvPr>
        </p:nvSpPr>
        <p:spPr>
          <a:xfrm>
            <a:off x="304800" y="1554150"/>
            <a:ext cx="2089800" cy="33105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zh-CN"/>
              <a:t>Combine all 4 stocks data into one table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158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Visualization - 4 Stocks show similar trend, but different prices</a:t>
            </a:r>
            <a:endParaRPr/>
          </a:p>
        </p:txBody>
      </p:sp>
      <p:sp>
        <p:nvSpPr>
          <p:cNvPr id="229" name="Google Shape;22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7"/>
          <p:cNvPicPr preferRelativeResize="0"/>
          <p:nvPr/>
        </p:nvPicPr>
        <p:blipFill>
          <a:blip r:embed="rId3">
            <a:alphaModFix/>
          </a:blip>
          <a:stretch>
            <a:fillRect/>
          </a:stretch>
        </p:blipFill>
        <p:spPr>
          <a:xfrm>
            <a:off x="390550" y="721125"/>
            <a:ext cx="7722199" cy="427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Modeling Idea</a:t>
            </a:r>
            <a:endParaRPr/>
          </a:p>
        </p:txBody>
      </p:sp>
      <p:sp>
        <p:nvSpPr>
          <p:cNvPr id="236" name="Google Shape;23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zh-CN"/>
              <a:t>Using many financial indicators and factor models as input, apply machine learning model such as regulized regression model to predict next day’s </a:t>
            </a:r>
            <a:r>
              <a:rPr lang="zh-CN"/>
              <a:t>stock</a:t>
            </a:r>
            <a:r>
              <a:rPr lang="zh-CN"/>
              <a:t> price.</a:t>
            </a:r>
            <a:endParaRPr/>
          </a:p>
          <a:p>
            <a:pPr indent="-342900" lvl="0" marL="457200" rtl="0" algn="l">
              <a:spcBef>
                <a:spcPts val="0"/>
              </a:spcBef>
              <a:spcAft>
                <a:spcPts val="0"/>
              </a:spcAft>
              <a:buSzPts val="1800"/>
              <a:buAutoNum type="arabicPeriod"/>
            </a:pPr>
            <a:r>
              <a:rPr lang="zh-CN"/>
              <a:t>Could we just use stock price to do the prediction ? Collecting financial factors requires stable and real-time update on daily data. We could simply make prediction with previous stock </a:t>
            </a:r>
            <a:r>
              <a:rPr lang="zh-CN"/>
              <a:t>price only.</a:t>
            </a:r>
            <a:endParaRPr/>
          </a:p>
          <a:p>
            <a:pPr indent="-342900" lvl="0" marL="457200" rtl="0" algn="l">
              <a:spcBef>
                <a:spcPts val="0"/>
              </a:spcBef>
              <a:spcAft>
                <a:spcPts val="0"/>
              </a:spcAft>
              <a:buSzPts val="1800"/>
              <a:buAutoNum type="arabicPeriod"/>
            </a:pPr>
            <a:r>
              <a:rPr lang="zh-CN"/>
              <a:t>How many number of previous day should we choose to make prediction on next day’s price ? This is a hyperparameters that we need to tune. We picked previous 30 days’ stock prices as input in this project.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